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9" r:id="rId5"/>
    <p:sldId id="260" r:id="rId6"/>
    <p:sldId id="257" r:id="rId7"/>
    <p:sldId id="261" r:id="rId8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LACKA 37 MM" id="{C4235714-6639-4A65-91C9-B3EE954C4692}">
          <p14:sldIdLst>
            <p14:sldId id="259"/>
            <p14:sldId id="260"/>
          </p14:sldIdLst>
        </p14:section>
        <p14:section name="PLACKA 56 MM" id="{6B245ADF-E422-4F36-9D71-6279F6EFE22D}">
          <p14:sldIdLst>
            <p14:sldId id="257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B3337B-A665-4EEB-9144-E6A325617C8C}" v="34" dt="2023-10-18T12:31:07.9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>
        <p:scale>
          <a:sx n="75" d="100"/>
          <a:sy n="75" d="100"/>
        </p:scale>
        <p:origin x="2250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na Kmochová" userId="56ef4cc8-93c7-4b0e-b42f-deeeaf019cac" providerId="ADAL" clId="{1FB3337B-A665-4EEB-9144-E6A325617C8C}"/>
    <pc:docChg chg="undo custSel addSld delSld modSld sldOrd delSection modSection">
      <pc:chgData name="Alena Kmochová" userId="56ef4cc8-93c7-4b0e-b42f-deeeaf019cac" providerId="ADAL" clId="{1FB3337B-A665-4EEB-9144-E6A325617C8C}" dt="2023-10-18T12:31:30.219" v="318" actId="1037"/>
      <pc:docMkLst>
        <pc:docMk/>
      </pc:docMkLst>
      <pc:sldChg chg="del">
        <pc:chgData name="Alena Kmochová" userId="56ef4cc8-93c7-4b0e-b42f-deeeaf019cac" providerId="ADAL" clId="{1FB3337B-A665-4EEB-9144-E6A325617C8C}" dt="2023-10-18T12:15:53.930" v="8" actId="47"/>
        <pc:sldMkLst>
          <pc:docMk/>
          <pc:sldMk cId="2404835725" sldId="256"/>
        </pc:sldMkLst>
      </pc:sldChg>
      <pc:sldChg chg="del">
        <pc:chgData name="Alena Kmochová" userId="56ef4cc8-93c7-4b0e-b42f-deeeaf019cac" providerId="ADAL" clId="{1FB3337B-A665-4EEB-9144-E6A325617C8C}" dt="2023-10-18T12:15:09.511" v="6" actId="2696"/>
        <pc:sldMkLst>
          <pc:docMk/>
          <pc:sldMk cId="1004360590" sldId="258"/>
        </pc:sldMkLst>
      </pc:sldChg>
      <pc:sldChg chg="addSp delSp modSp mod">
        <pc:chgData name="Alena Kmochová" userId="56ef4cc8-93c7-4b0e-b42f-deeeaf019cac" providerId="ADAL" clId="{1FB3337B-A665-4EEB-9144-E6A325617C8C}" dt="2023-10-18T12:22:20.310" v="36" actId="478"/>
        <pc:sldMkLst>
          <pc:docMk/>
          <pc:sldMk cId="3705596848" sldId="259"/>
        </pc:sldMkLst>
        <pc:spChg chg="mod">
          <ac:chgData name="Alena Kmochová" userId="56ef4cc8-93c7-4b0e-b42f-deeeaf019cac" providerId="ADAL" clId="{1FB3337B-A665-4EEB-9144-E6A325617C8C}" dt="2023-10-18T12:19:28.641" v="18" actId="1038"/>
          <ac:spMkLst>
            <pc:docMk/>
            <pc:sldMk cId="3705596848" sldId="259"/>
            <ac:spMk id="2" creationId="{00000000-0000-0000-0000-000000000000}"/>
          </ac:spMkLst>
        </pc:spChg>
        <pc:spChg chg="mod">
          <ac:chgData name="Alena Kmochová" userId="56ef4cc8-93c7-4b0e-b42f-deeeaf019cac" providerId="ADAL" clId="{1FB3337B-A665-4EEB-9144-E6A325617C8C}" dt="2023-10-18T12:14:36.907" v="2" actId="14100"/>
          <ac:spMkLst>
            <pc:docMk/>
            <pc:sldMk cId="3705596848" sldId="259"/>
            <ac:spMk id="3" creationId="{00000000-0000-0000-0000-000000000000}"/>
          </ac:spMkLst>
        </pc:spChg>
        <pc:spChg chg="add del mod">
          <ac:chgData name="Alena Kmochová" userId="56ef4cc8-93c7-4b0e-b42f-deeeaf019cac" providerId="ADAL" clId="{1FB3337B-A665-4EEB-9144-E6A325617C8C}" dt="2023-10-18T12:22:20.310" v="36" actId="478"/>
          <ac:spMkLst>
            <pc:docMk/>
            <pc:sldMk cId="3705596848" sldId="259"/>
            <ac:spMk id="4" creationId="{916C773D-551E-E105-6B09-10052D0431B5}"/>
          </ac:spMkLst>
        </pc:spChg>
        <pc:spChg chg="add del mod">
          <ac:chgData name="Alena Kmochová" userId="56ef4cc8-93c7-4b0e-b42f-deeeaf019cac" providerId="ADAL" clId="{1FB3337B-A665-4EEB-9144-E6A325617C8C}" dt="2023-10-18T12:22:20.310" v="36" actId="478"/>
          <ac:spMkLst>
            <pc:docMk/>
            <pc:sldMk cId="3705596848" sldId="259"/>
            <ac:spMk id="5" creationId="{1AF30461-057D-661C-CB80-888B558959E1}"/>
          </ac:spMkLst>
        </pc:spChg>
        <pc:picChg chg="add del mod ord">
          <ac:chgData name="Alena Kmochová" userId="56ef4cc8-93c7-4b0e-b42f-deeeaf019cac" providerId="ADAL" clId="{1FB3337B-A665-4EEB-9144-E6A325617C8C}" dt="2023-10-18T12:20:41.401" v="30" actId="478"/>
          <ac:picMkLst>
            <pc:docMk/>
            <pc:sldMk cId="3705596848" sldId="259"/>
            <ac:picMk id="5" creationId="{9DAAEE10-58E6-C58A-7B5E-88006163E34C}"/>
          </ac:picMkLst>
        </pc:picChg>
      </pc:sldChg>
      <pc:sldChg chg="addSp delSp modSp new mod ord">
        <pc:chgData name="Alena Kmochová" userId="56ef4cc8-93c7-4b0e-b42f-deeeaf019cac" providerId="ADAL" clId="{1FB3337B-A665-4EEB-9144-E6A325617C8C}" dt="2023-10-18T12:29:35.751" v="218" actId="1035"/>
        <pc:sldMkLst>
          <pc:docMk/>
          <pc:sldMk cId="3708281602" sldId="260"/>
        </pc:sldMkLst>
        <pc:spChg chg="add mod">
          <ac:chgData name="Alena Kmochová" userId="56ef4cc8-93c7-4b0e-b42f-deeeaf019cac" providerId="ADAL" clId="{1FB3337B-A665-4EEB-9144-E6A325617C8C}" dt="2023-10-18T12:29:35.751" v="218" actId="1035"/>
          <ac:spMkLst>
            <pc:docMk/>
            <pc:sldMk cId="3708281602" sldId="260"/>
            <ac:spMk id="2" creationId="{C169BF26-65C5-6892-2B72-0139751E2F52}"/>
          </ac:spMkLst>
        </pc:spChg>
        <pc:spChg chg="add mod">
          <ac:chgData name="Alena Kmochová" userId="56ef4cc8-93c7-4b0e-b42f-deeeaf019cac" providerId="ADAL" clId="{1FB3337B-A665-4EEB-9144-E6A325617C8C}" dt="2023-10-18T12:29:35.751" v="218" actId="1035"/>
          <ac:spMkLst>
            <pc:docMk/>
            <pc:sldMk cId="3708281602" sldId="260"/>
            <ac:spMk id="3" creationId="{F34538C1-45C0-4747-D161-B18C0D2C339D}"/>
          </ac:spMkLst>
        </pc:spChg>
        <pc:spChg chg="add mod">
          <ac:chgData name="Alena Kmochová" userId="56ef4cc8-93c7-4b0e-b42f-deeeaf019cac" providerId="ADAL" clId="{1FB3337B-A665-4EEB-9144-E6A325617C8C}" dt="2023-10-18T12:29:35.751" v="218" actId="1035"/>
          <ac:spMkLst>
            <pc:docMk/>
            <pc:sldMk cId="3708281602" sldId="260"/>
            <ac:spMk id="4" creationId="{19D85250-AC26-A0FE-F66F-6792D4B8A3F5}"/>
          </ac:spMkLst>
        </pc:spChg>
        <pc:spChg chg="add mod">
          <ac:chgData name="Alena Kmochová" userId="56ef4cc8-93c7-4b0e-b42f-deeeaf019cac" providerId="ADAL" clId="{1FB3337B-A665-4EEB-9144-E6A325617C8C}" dt="2023-10-18T12:29:35.751" v="218" actId="1035"/>
          <ac:spMkLst>
            <pc:docMk/>
            <pc:sldMk cId="3708281602" sldId="260"/>
            <ac:spMk id="5" creationId="{D43842EC-856E-26B0-1902-A3FA922E932E}"/>
          </ac:spMkLst>
        </pc:spChg>
        <pc:spChg chg="add del mod">
          <ac:chgData name="Alena Kmochová" userId="56ef4cc8-93c7-4b0e-b42f-deeeaf019cac" providerId="ADAL" clId="{1FB3337B-A665-4EEB-9144-E6A325617C8C}" dt="2023-10-18T12:22:54.150" v="46"/>
          <ac:spMkLst>
            <pc:docMk/>
            <pc:sldMk cId="3708281602" sldId="260"/>
            <ac:spMk id="6" creationId="{BB9BFBC1-694D-D0F3-9EDD-DF2E3F91FE1E}"/>
          </ac:spMkLst>
        </pc:spChg>
        <pc:spChg chg="add del mod">
          <ac:chgData name="Alena Kmochová" userId="56ef4cc8-93c7-4b0e-b42f-deeeaf019cac" providerId="ADAL" clId="{1FB3337B-A665-4EEB-9144-E6A325617C8C}" dt="2023-10-18T12:22:59.467" v="48" actId="478"/>
          <ac:spMkLst>
            <pc:docMk/>
            <pc:sldMk cId="3708281602" sldId="260"/>
            <ac:spMk id="7" creationId="{BF4FEEC8-4A22-3CF9-5390-2C0D2F207449}"/>
          </ac:spMkLst>
        </pc:spChg>
        <pc:spChg chg="add mod">
          <ac:chgData name="Alena Kmochová" userId="56ef4cc8-93c7-4b0e-b42f-deeeaf019cac" providerId="ADAL" clId="{1FB3337B-A665-4EEB-9144-E6A325617C8C}" dt="2023-10-18T12:29:35.751" v="218" actId="1035"/>
          <ac:spMkLst>
            <pc:docMk/>
            <pc:sldMk cId="3708281602" sldId="260"/>
            <ac:spMk id="8" creationId="{CFA795FC-20C1-1426-C8AC-B8329B98D47D}"/>
          </ac:spMkLst>
        </pc:spChg>
        <pc:spChg chg="add mod">
          <ac:chgData name="Alena Kmochová" userId="56ef4cc8-93c7-4b0e-b42f-deeeaf019cac" providerId="ADAL" clId="{1FB3337B-A665-4EEB-9144-E6A325617C8C}" dt="2023-10-18T12:29:35.751" v="218" actId="1035"/>
          <ac:spMkLst>
            <pc:docMk/>
            <pc:sldMk cId="3708281602" sldId="260"/>
            <ac:spMk id="9" creationId="{AA9E0E4C-2204-A122-1086-0C4EC92604CF}"/>
          </ac:spMkLst>
        </pc:spChg>
        <pc:spChg chg="add mod">
          <ac:chgData name="Alena Kmochová" userId="56ef4cc8-93c7-4b0e-b42f-deeeaf019cac" providerId="ADAL" clId="{1FB3337B-A665-4EEB-9144-E6A325617C8C}" dt="2023-10-18T12:29:35.751" v="218" actId="1035"/>
          <ac:spMkLst>
            <pc:docMk/>
            <pc:sldMk cId="3708281602" sldId="260"/>
            <ac:spMk id="10" creationId="{3B15B3E2-98F2-FDFE-9B23-7B869A4559E4}"/>
          </ac:spMkLst>
        </pc:spChg>
        <pc:spChg chg="add mod">
          <ac:chgData name="Alena Kmochová" userId="56ef4cc8-93c7-4b0e-b42f-deeeaf019cac" providerId="ADAL" clId="{1FB3337B-A665-4EEB-9144-E6A325617C8C}" dt="2023-10-18T12:29:35.751" v="218" actId="1035"/>
          <ac:spMkLst>
            <pc:docMk/>
            <pc:sldMk cId="3708281602" sldId="260"/>
            <ac:spMk id="11" creationId="{5CC058C8-5D2D-911C-FB50-14320445CBEA}"/>
          </ac:spMkLst>
        </pc:spChg>
        <pc:spChg chg="add mod">
          <ac:chgData name="Alena Kmochová" userId="56ef4cc8-93c7-4b0e-b42f-deeeaf019cac" providerId="ADAL" clId="{1FB3337B-A665-4EEB-9144-E6A325617C8C}" dt="2023-10-18T12:29:35.751" v="218" actId="1035"/>
          <ac:spMkLst>
            <pc:docMk/>
            <pc:sldMk cId="3708281602" sldId="260"/>
            <ac:spMk id="12" creationId="{CBA9A7F5-2B8C-145E-49D3-D3136440D661}"/>
          </ac:spMkLst>
        </pc:spChg>
        <pc:spChg chg="add mod">
          <ac:chgData name="Alena Kmochová" userId="56ef4cc8-93c7-4b0e-b42f-deeeaf019cac" providerId="ADAL" clId="{1FB3337B-A665-4EEB-9144-E6A325617C8C}" dt="2023-10-18T12:29:35.751" v="218" actId="1035"/>
          <ac:spMkLst>
            <pc:docMk/>
            <pc:sldMk cId="3708281602" sldId="260"/>
            <ac:spMk id="13" creationId="{78C1E515-F3B3-7132-CA57-73C6F328A0BC}"/>
          </ac:spMkLst>
        </pc:spChg>
        <pc:spChg chg="add mod">
          <ac:chgData name="Alena Kmochová" userId="56ef4cc8-93c7-4b0e-b42f-deeeaf019cac" providerId="ADAL" clId="{1FB3337B-A665-4EEB-9144-E6A325617C8C}" dt="2023-10-18T12:29:35.751" v="218" actId="1035"/>
          <ac:spMkLst>
            <pc:docMk/>
            <pc:sldMk cId="3708281602" sldId="260"/>
            <ac:spMk id="14" creationId="{10C9FFB8-0472-75D9-0A7A-3D6772ABF3C0}"/>
          </ac:spMkLst>
        </pc:spChg>
        <pc:spChg chg="add mod">
          <ac:chgData name="Alena Kmochová" userId="56ef4cc8-93c7-4b0e-b42f-deeeaf019cac" providerId="ADAL" clId="{1FB3337B-A665-4EEB-9144-E6A325617C8C}" dt="2023-10-18T12:29:35.751" v="218" actId="1035"/>
          <ac:spMkLst>
            <pc:docMk/>
            <pc:sldMk cId="3708281602" sldId="260"/>
            <ac:spMk id="15" creationId="{CD390A86-19FB-A12E-8E05-4568B56D8473}"/>
          </ac:spMkLst>
        </pc:spChg>
        <pc:spChg chg="add mod">
          <ac:chgData name="Alena Kmochová" userId="56ef4cc8-93c7-4b0e-b42f-deeeaf019cac" providerId="ADAL" clId="{1FB3337B-A665-4EEB-9144-E6A325617C8C}" dt="2023-10-18T12:29:35.751" v="218" actId="1035"/>
          <ac:spMkLst>
            <pc:docMk/>
            <pc:sldMk cId="3708281602" sldId="260"/>
            <ac:spMk id="16" creationId="{6331FB0B-303A-C06A-F2EF-583C7E87FC37}"/>
          </ac:spMkLst>
        </pc:spChg>
        <pc:spChg chg="add mod">
          <ac:chgData name="Alena Kmochová" userId="56ef4cc8-93c7-4b0e-b42f-deeeaf019cac" providerId="ADAL" clId="{1FB3337B-A665-4EEB-9144-E6A325617C8C}" dt="2023-10-18T12:29:35.751" v="218" actId="1035"/>
          <ac:spMkLst>
            <pc:docMk/>
            <pc:sldMk cId="3708281602" sldId="260"/>
            <ac:spMk id="17" creationId="{D01FE1DE-97FF-7CDE-0396-1FE639B41E4B}"/>
          </ac:spMkLst>
        </pc:spChg>
        <pc:spChg chg="add mod">
          <ac:chgData name="Alena Kmochová" userId="56ef4cc8-93c7-4b0e-b42f-deeeaf019cac" providerId="ADAL" clId="{1FB3337B-A665-4EEB-9144-E6A325617C8C}" dt="2023-10-18T12:29:35.751" v="218" actId="1035"/>
          <ac:spMkLst>
            <pc:docMk/>
            <pc:sldMk cId="3708281602" sldId="260"/>
            <ac:spMk id="18" creationId="{DBF09397-1E5E-109E-53CA-1575AEFE5BD4}"/>
          </ac:spMkLst>
        </pc:spChg>
        <pc:spChg chg="add mod">
          <ac:chgData name="Alena Kmochová" userId="56ef4cc8-93c7-4b0e-b42f-deeeaf019cac" providerId="ADAL" clId="{1FB3337B-A665-4EEB-9144-E6A325617C8C}" dt="2023-10-18T12:29:35.751" v="218" actId="1035"/>
          <ac:spMkLst>
            <pc:docMk/>
            <pc:sldMk cId="3708281602" sldId="260"/>
            <ac:spMk id="19" creationId="{00770B7A-1A17-404B-EEFE-2D3B906C89D7}"/>
          </ac:spMkLst>
        </pc:spChg>
        <pc:spChg chg="add mod">
          <ac:chgData name="Alena Kmochová" userId="56ef4cc8-93c7-4b0e-b42f-deeeaf019cac" providerId="ADAL" clId="{1FB3337B-A665-4EEB-9144-E6A325617C8C}" dt="2023-10-18T12:29:35.751" v="218" actId="1035"/>
          <ac:spMkLst>
            <pc:docMk/>
            <pc:sldMk cId="3708281602" sldId="260"/>
            <ac:spMk id="20" creationId="{6A22C258-7E8C-287B-B7DE-3DEBB4B24F92}"/>
          </ac:spMkLst>
        </pc:spChg>
        <pc:spChg chg="add mod">
          <ac:chgData name="Alena Kmochová" userId="56ef4cc8-93c7-4b0e-b42f-deeeaf019cac" providerId="ADAL" clId="{1FB3337B-A665-4EEB-9144-E6A325617C8C}" dt="2023-10-18T12:29:35.751" v="218" actId="1035"/>
          <ac:spMkLst>
            <pc:docMk/>
            <pc:sldMk cId="3708281602" sldId="260"/>
            <ac:spMk id="21" creationId="{7BC2D988-D13F-23F5-C3E1-08888E9F7952}"/>
          </ac:spMkLst>
        </pc:spChg>
        <pc:spChg chg="add mod">
          <ac:chgData name="Alena Kmochová" userId="56ef4cc8-93c7-4b0e-b42f-deeeaf019cac" providerId="ADAL" clId="{1FB3337B-A665-4EEB-9144-E6A325617C8C}" dt="2023-10-18T12:29:35.751" v="218" actId="1035"/>
          <ac:spMkLst>
            <pc:docMk/>
            <pc:sldMk cId="3708281602" sldId="260"/>
            <ac:spMk id="22" creationId="{A3D180F4-587D-037E-FD00-3FE507423A1E}"/>
          </ac:spMkLst>
        </pc:spChg>
        <pc:spChg chg="add mod">
          <ac:chgData name="Alena Kmochová" userId="56ef4cc8-93c7-4b0e-b42f-deeeaf019cac" providerId="ADAL" clId="{1FB3337B-A665-4EEB-9144-E6A325617C8C}" dt="2023-10-18T12:29:35.751" v="218" actId="1035"/>
          <ac:spMkLst>
            <pc:docMk/>
            <pc:sldMk cId="3708281602" sldId="260"/>
            <ac:spMk id="23" creationId="{D0C3C546-93AF-0511-A1EF-2C12B25D4A3C}"/>
          </ac:spMkLst>
        </pc:spChg>
        <pc:spChg chg="add del mod">
          <ac:chgData name="Alena Kmochová" userId="56ef4cc8-93c7-4b0e-b42f-deeeaf019cac" providerId="ADAL" clId="{1FB3337B-A665-4EEB-9144-E6A325617C8C}" dt="2023-10-18T12:26:29.182" v="71"/>
          <ac:spMkLst>
            <pc:docMk/>
            <pc:sldMk cId="3708281602" sldId="260"/>
            <ac:spMk id="24" creationId="{0F48C371-C4E8-CC96-AC95-2956E1A3FD03}"/>
          </ac:spMkLst>
        </pc:spChg>
        <pc:spChg chg="add del mod">
          <ac:chgData name="Alena Kmochová" userId="56ef4cc8-93c7-4b0e-b42f-deeeaf019cac" providerId="ADAL" clId="{1FB3337B-A665-4EEB-9144-E6A325617C8C}" dt="2023-10-18T12:26:29.182" v="71"/>
          <ac:spMkLst>
            <pc:docMk/>
            <pc:sldMk cId="3708281602" sldId="260"/>
            <ac:spMk id="25" creationId="{C9E0A58C-3D6C-A579-00CC-71976A72A2FC}"/>
          </ac:spMkLst>
        </pc:spChg>
        <pc:spChg chg="add del mod">
          <ac:chgData name="Alena Kmochová" userId="56ef4cc8-93c7-4b0e-b42f-deeeaf019cac" providerId="ADAL" clId="{1FB3337B-A665-4EEB-9144-E6A325617C8C}" dt="2023-10-18T12:26:29.182" v="71"/>
          <ac:spMkLst>
            <pc:docMk/>
            <pc:sldMk cId="3708281602" sldId="260"/>
            <ac:spMk id="26" creationId="{3A01BBFA-DCA3-27CD-33FA-6016FCD1F5F0}"/>
          </ac:spMkLst>
        </pc:spChg>
        <pc:spChg chg="add del mod">
          <ac:chgData name="Alena Kmochová" userId="56ef4cc8-93c7-4b0e-b42f-deeeaf019cac" providerId="ADAL" clId="{1FB3337B-A665-4EEB-9144-E6A325617C8C}" dt="2023-10-18T12:26:29.182" v="71"/>
          <ac:spMkLst>
            <pc:docMk/>
            <pc:sldMk cId="3708281602" sldId="260"/>
            <ac:spMk id="27" creationId="{9932A7B1-DD7E-BC11-BB8E-9AB52CF5D827}"/>
          </ac:spMkLst>
        </pc:spChg>
        <pc:spChg chg="add del mod">
          <ac:chgData name="Alena Kmochová" userId="56ef4cc8-93c7-4b0e-b42f-deeeaf019cac" providerId="ADAL" clId="{1FB3337B-A665-4EEB-9144-E6A325617C8C}" dt="2023-10-18T12:26:29.182" v="71"/>
          <ac:spMkLst>
            <pc:docMk/>
            <pc:sldMk cId="3708281602" sldId="260"/>
            <ac:spMk id="28" creationId="{FB2B7FCB-1C6A-6A88-71CD-EBECEFEC5A8A}"/>
          </ac:spMkLst>
        </pc:spChg>
        <pc:spChg chg="add del mod">
          <ac:chgData name="Alena Kmochová" userId="56ef4cc8-93c7-4b0e-b42f-deeeaf019cac" providerId="ADAL" clId="{1FB3337B-A665-4EEB-9144-E6A325617C8C}" dt="2023-10-18T12:26:29.182" v="71"/>
          <ac:spMkLst>
            <pc:docMk/>
            <pc:sldMk cId="3708281602" sldId="260"/>
            <ac:spMk id="29" creationId="{97F0A191-56C2-BAFD-A4C1-60497AFFADF1}"/>
          </ac:spMkLst>
        </pc:spChg>
        <pc:spChg chg="add del mod">
          <ac:chgData name="Alena Kmochová" userId="56ef4cc8-93c7-4b0e-b42f-deeeaf019cac" providerId="ADAL" clId="{1FB3337B-A665-4EEB-9144-E6A325617C8C}" dt="2023-10-18T12:26:29.182" v="71"/>
          <ac:spMkLst>
            <pc:docMk/>
            <pc:sldMk cId="3708281602" sldId="260"/>
            <ac:spMk id="30" creationId="{56A80FF0-60FD-8AD1-396B-67CC5C0DED61}"/>
          </ac:spMkLst>
        </pc:spChg>
        <pc:spChg chg="add del mod">
          <ac:chgData name="Alena Kmochová" userId="56ef4cc8-93c7-4b0e-b42f-deeeaf019cac" providerId="ADAL" clId="{1FB3337B-A665-4EEB-9144-E6A325617C8C}" dt="2023-10-18T12:26:29.182" v="71"/>
          <ac:spMkLst>
            <pc:docMk/>
            <pc:sldMk cId="3708281602" sldId="260"/>
            <ac:spMk id="31" creationId="{D998B7C6-BD36-9226-757F-6BBC9E8E173B}"/>
          </ac:spMkLst>
        </pc:spChg>
        <pc:spChg chg="add del mod">
          <ac:chgData name="Alena Kmochová" userId="56ef4cc8-93c7-4b0e-b42f-deeeaf019cac" providerId="ADAL" clId="{1FB3337B-A665-4EEB-9144-E6A325617C8C}" dt="2023-10-18T12:26:29.182" v="71"/>
          <ac:spMkLst>
            <pc:docMk/>
            <pc:sldMk cId="3708281602" sldId="260"/>
            <ac:spMk id="32" creationId="{56EC1AB4-4121-4192-E304-423CC83A5E01}"/>
          </ac:spMkLst>
        </pc:spChg>
        <pc:spChg chg="add del mod">
          <ac:chgData name="Alena Kmochová" userId="56ef4cc8-93c7-4b0e-b42f-deeeaf019cac" providerId="ADAL" clId="{1FB3337B-A665-4EEB-9144-E6A325617C8C}" dt="2023-10-18T12:26:29.182" v="71"/>
          <ac:spMkLst>
            <pc:docMk/>
            <pc:sldMk cId="3708281602" sldId="260"/>
            <ac:spMk id="33" creationId="{E800BC3A-FE60-CE98-FC76-13E4BE09D651}"/>
          </ac:spMkLst>
        </pc:spChg>
        <pc:spChg chg="add mod">
          <ac:chgData name="Alena Kmochová" userId="56ef4cc8-93c7-4b0e-b42f-deeeaf019cac" providerId="ADAL" clId="{1FB3337B-A665-4EEB-9144-E6A325617C8C}" dt="2023-10-18T12:29:35.751" v="218" actId="1035"/>
          <ac:spMkLst>
            <pc:docMk/>
            <pc:sldMk cId="3708281602" sldId="260"/>
            <ac:spMk id="34" creationId="{25BB5F8E-0BF5-CF27-1B47-F4037EAD9A65}"/>
          </ac:spMkLst>
        </pc:spChg>
        <pc:spChg chg="add mod">
          <ac:chgData name="Alena Kmochová" userId="56ef4cc8-93c7-4b0e-b42f-deeeaf019cac" providerId="ADAL" clId="{1FB3337B-A665-4EEB-9144-E6A325617C8C}" dt="2023-10-18T12:29:35.751" v="218" actId="1035"/>
          <ac:spMkLst>
            <pc:docMk/>
            <pc:sldMk cId="3708281602" sldId="260"/>
            <ac:spMk id="35" creationId="{3E7AA5BC-09F1-BB88-F3B3-1E0FECA9C611}"/>
          </ac:spMkLst>
        </pc:spChg>
        <pc:spChg chg="add mod">
          <ac:chgData name="Alena Kmochová" userId="56ef4cc8-93c7-4b0e-b42f-deeeaf019cac" providerId="ADAL" clId="{1FB3337B-A665-4EEB-9144-E6A325617C8C}" dt="2023-10-18T12:29:35.751" v="218" actId="1035"/>
          <ac:spMkLst>
            <pc:docMk/>
            <pc:sldMk cId="3708281602" sldId="260"/>
            <ac:spMk id="36" creationId="{23DA3861-E525-0E16-034E-1649838EAF4B}"/>
          </ac:spMkLst>
        </pc:spChg>
        <pc:spChg chg="add mod">
          <ac:chgData name="Alena Kmochová" userId="56ef4cc8-93c7-4b0e-b42f-deeeaf019cac" providerId="ADAL" clId="{1FB3337B-A665-4EEB-9144-E6A325617C8C}" dt="2023-10-18T12:29:35.751" v="218" actId="1035"/>
          <ac:spMkLst>
            <pc:docMk/>
            <pc:sldMk cId="3708281602" sldId="260"/>
            <ac:spMk id="37" creationId="{261B4B2F-D5AF-D270-680D-BDABDAB2DA29}"/>
          </ac:spMkLst>
        </pc:spChg>
        <pc:spChg chg="add mod">
          <ac:chgData name="Alena Kmochová" userId="56ef4cc8-93c7-4b0e-b42f-deeeaf019cac" providerId="ADAL" clId="{1FB3337B-A665-4EEB-9144-E6A325617C8C}" dt="2023-10-18T12:29:35.751" v="218" actId="1035"/>
          <ac:spMkLst>
            <pc:docMk/>
            <pc:sldMk cId="3708281602" sldId="260"/>
            <ac:spMk id="38" creationId="{0F7E5F0E-34A5-47CF-8434-69635C788F60}"/>
          </ac:spMkLst>
        </pc:spChg>
        <pc:spChg chg="add mod">
          <ac:chgData name="Alena Kmochová" userId="56ef4cc8-93c7-4b0e-b42f-deeeaf019cac" providerId="ADAL" clId="{1FB3337B-A665-4EEB-9144-E6A325617C8C}" dt="2023-10-18T12:29:35.751" v="218" actId="1035"/>
          <ac:spMkLst>
            <pc:docMk/>
            <pc:sldMk cId="3708281602" sldId="260"/>
            <ac:spMk id="39" creationId="{1D05A7F5-B0AA-080A-C317-A206EA0545B4}"/>
          </ac:spMkLst>
        </pc:spChg>
        <pc:spChg chg="add mod">
          <ac:chgData name="Alena Kmochová" userId="56ef4cc8-93c7-4b0e-b42f-deeeaf019cac" providerId="ADAL" clId="{1FB3337B-A665-4EEB-9144-E6A325617C8C}" dt="2023-10-18T12:29:35.751" v="218" actId="1035"/>
          <ac:spMkLst>
            <pc:docMk/>
            <pc:sldMk cId="3708281602" sldId="260"/>
            <ac:spMk id="40" creationId="{1B7C0B1D-540F-5DC6-CFBB-D84B4116963B}"/>
          </ac:spMkLst>
        </pc:spChg>
        <pc:spChg chg="add mod">
          <ac:chgData name="Alena Kmochová" userId="56ef4cc8-93c7-4b0e-b42f-deeeaf019cac" providerId="ADAL" clId="{1FB3337B-A665-4EEB-9144-E6A325617C8C}" dt="2023-10-18T12:29:35.751" v="218" actId="1035"/>
          <ac:spMkLst>
            <pc:docMk/>
            <pc:sldMk cId="3708281602" sldId="260"/>
            <ac:spMk id="41" creationId="{3F4D51DA-0EF9-5BB0-F3BB-CE5DA169CE4D}"/>
          </ac:spMkLst>
        </pc:spChg>
        <pc:spChg chg="add mod">
          <ac:chgData name="Alena Kmochová" userId="56ef4cc8-93c7-4b0e-b42f-deeeaf019cac" providerId="ADAL" clId="{1FB3337B-A665-4EEB-9144-E6A325617C8C}" dt="2023-10-18T12:29:35.751" v="218" actId="1035"/>
          <ac:spMkLst>
            <pc:docMk/>
            <pc:sldMk cId="3708281602" sldId="260"/>
            <ac:spMk id="42" creationId="{0F1F9163-EB29-1DD0-55E5-1932042A8871}"/>
          </ac:spMkLst>
        </pc:spChg>
        <pc:spChg chg="add mod">
          <ac:chgData name="Alena Kmochová" userId="56ef4cc8-93c7-4b0e-b42f-deeeaf019cac" providerId="ADAL" clId="{1FB3337B-A665-4EEB-9144-E6A325617C8C}" dt="2023-10-18T12:29:35.751" v="218" actId="1035"/>
          <ac:spMkLst>
            <pc:docMk/>
            <pc:sldMk cId="3708281602" sldId="260"/>
            <ac:spMk id="43" creationId="{FEB6F371-9986-54F7-EE7D-8ABF3DE66A7E}"/>
          </ac:spMkLst>
        </pc:spChg>
        <pc:spChg chg="add del mod">
          <ac:chgData name="Alena Kmochová" userId="56ef4cc8-93c7-4b0e-b42f-deeeaf019cac" providerId="ADAL" clId="{1FB3337B-A665-4EEB-9144-E6A325617C8C}" dt="2023-10-18T12:27:32.160" v="85"/>
          <ac:spMkLst>
            <pc:docMk/>
            <pc:sldMk cId="3708281602" sldId="260"/>
            <ac:spMk id="44" creationId="{F840095B-E26C-0A20-B148-FDB67A080B24}"/>
          </ac:spMkLst>
        </pc:spChg>
        <pc:spChg chg="add del mod">
          <ac:chgData name="Alena Kmochová" userId="56ef4cc8-93c7-4b0e-b42f-deeeaf019cac" providerId="ADAL" clId="{1FB3337B-A665-4EEB-9144-E6A325617C8C}" dt="2023-10-18T12:27:32.160" v="85"/>
          <ac:spMkLst>
            <pc:docMk/>
            <pc:sldMk cId="3708281602" sldId="260"/>
            <ac:spMk id="45" creationId="{DB6581EE-8C74-F3F8-D551-976E68E28305}"/>
          </ac:spMkLst>
        </pc:spChg>
        <pc:spChg chg="add del mod">
          <ac:chgData name="Alena Kmochová" userId="56ef4cc8-93c7-4b0e-b42f-deeeaf019cac" providerId="ADAL" clId="{1FB3337B-A665-4EEB-9144-E6A325617C8C}" dt="2023-10-18T12:27:32.160" v="85"/>
          <ac:spMkLst>
            <pc:docMk/>
            <pc:sldMk cId="3708281602" sldId="260"/>
            <ac:spMk id="46" creationId="{71B0504C-33F3-F4E1-033E-1AF19F07A395}"/>
          </ac:spMkLst>
        </pc:spChg>
        <pc:spChg chg="add del mod">
          <ac:chgData name="Alena Kmochová" userId="56ef4cc8-93c7-4b0e-b42f-deeeaf019cac" providerId="ADAL" clId="{1FB3337B-A665-4EEB-9144-E6A325617C8C}" dt="2023-10-18T12:27:32.160" v="85"/>
          <ac:spMkLst>
            <pc:docMk/>
            <pc:sldMk cId="3708281602" sldId="260"/>
            <ac:spMk id="47" creationId="{FD2BBB2B-1EA1-512F-BFCE-1CD4214FDD3B}"/>
          </ac:spMkLst>
        </pc:spChg>
        <pc:spChg chg="add del mod">
          <ac:chgData name="Alena Kmochová" userId="56ef4cc8-93c7-4b0e-b42f-deeeaf019cac" providerId="ADAL" clId="{1FB3337B-A665-4EEB-9144-E6A325617C8C}" dt="2023-10-18T12:27:32.160" v="85"/>
          <ac:spMkLst>
            <pc:docMk/>
            <pc:sldMk cId="3708281602" sldId="260"/>
            <ac:spMk id="48" creationId="{BDD1A7F7-E3AA-412E-73E5-82BD213F7E71}"/>
          </ac:spMkLst>
        </pc:spChg>
        <pc:spChg chg="add del mod">
          <ac:chgData name="Alena Kmochová" userId="56ef4cc8-93c7-4b0e-b42f-deeeaf019cac" providerId="ADAL" clId="{1FB3337B-A665-4EEB-9144-E6A325617C8C}" dt="2023-10-18T12:27:32.160" v="85"/>
          <ac:spMkLst>
            <pc:docMk/>
            <pc:sldMk cId="3708281602" sldId="260"/>
            <ac:spMk id="49" creationId="{DC2E1365-0186-24B4-7FB8-86098DB0A583}"/>
          </ac:spMkLst>
        </pc:spChg>
        <pc:spChg chg="add del mod">
          <ac:chgData name="Alena Kmochová" userId="56ef4cc8-93c7-4b0e-b42f-deeeaf019cac" providerId="ADAL" clId="{1FB3337B-A665-4EEB-9144-E6A325617C8C}" dt="2023-10-18T12:27:32.160" v="85"/>
          <ac:spMkLst>
            <pc:docMk/>
            <pc:sldMk cId="3708281602" sldId="260"/>
            <ac:spMk id="50" creationId="{738BA062-E982-4078-A20A-EEFD95614DAD}"/>
          </ac:spMkLst>
        </pc:spChg>
        <pc:spChg chg="add del mod">
          <ac:chgData name="Alena Kmochová" userId="56ef4cc8-93c7-4b0e-b42f-deeeaf019cac" providerId="ADAL" clId="{1FB3337B-A665-4EEB-9144-E6A325617C8C}" dt="2023-10-18T12:27:32.160" v="85"/>
          <ac:spMkLst>
            <pc:docMk/>
            <pc:sldMk cId="3708281602" sldId="260"/>
            <ac:spMk id="51" creationId="{A59660F9-813F-5A78-FFAE-DA3487040496}"/>
          </ac:spMkLst>
        </pc:spChg>
        <pc:spChg chg="add del mod">
          <ac:chgData name="Alena Kmochová" userId="56ef4cc8-93c7-4b0e-b42f-deeeaf019cac" providerId="ADAL" clId="{1FB3337B-A665-4EEB-9144-E6A325617C8C}" dt="2023-10-18T12:27:32.160" v="85"/>
          <ac:spMkLst>
            <pc:docMk/>
            <pc:sldMk cId="3708281602" sldId="260"/>
            <ac:spMk id="52" creationId="{96129C70-375D-D0C1-DE31-ADAC4C0D82CC}"/>
          </ac:spMkLst>
        </pc:spChg>
        <pc:spChg chg="add del mod">
          <ac:chgData name="Alena Kmochová" userId="56ef4cc8-93c7-4b0e-b42f-deeeaf019cac" providerId="ADAL" clId="{1FB3337B-A665-4EEB-9144-E6A325617C8C}" dt="2023-10-18T12:27:32.160" v="85"/>
          <ac:spMkLst>
            <pc:docMk/>
            <pc:sldMk cId="3708281602" sldId="260"/>
            <ac:spMk id="53" creationId="{77D798E3-596E-49E0-87C6-7A5EB23E3F6B}"/>
          </ac:spMkLst>
        </pc:spChg>
        <pc:spChg chg="add del mod">
          <ac:chgData name="Alena Kmochová" userId="56ef4cc8-93c7-4b0e-b42f-deeeaf019cac" providerId="ADAL" clId="{1FB3337B-A665-4EEB-9144-E6A325617C8C}" dt="2023-10-18T12:27:42.583" v="89"/>
          <ac:spMkLst>
            <pc:docMk/>
            <pc:sldMk cId="3708281602" sldId="260"/>
            <ac:spMk id="54" creationId="{F7570A67-6405-7003-AB02-4F5F96290BD8}"/>
          </ac:spMkLst>
        </pc:spChg>
        <pc:spChg chg="add del mod">
          <ac:chgData name="Alena Kmochová" userId="56ef4cc8-93c7-4b0e-b42f-deeeaf019cac" providerId="ADAL" clId="{1FB3337B-A665-4EEB-9144-E6A325617C8C}" dt="2023-10-18T12:27:42.583" v="89"/>
          <ac:spMkLst>
            <pc:docMk/>
            <pc:sldMk cId="3708281602" sldId="260"/>
            <ac:spMk id="55" creationId="{7A2F3C4C-9EBE-F681-9D0D-379DA7253827}"/>
          </ac:spMkLst>
        </pc:spChg>
        <pc:spChg chg="add del mod">
          <ac:chgData name="Alena Kmochová" userId="56ef4cc8-93c7-4b0e-b42f-deeeaf019cac" providerId="ADAL" clId="{1FB3337B-A665-4EEB-9144-E6A325617C8C}" dt="2023-10-18T12:27:42.583" v="89"/>
          <ac:spMkLst>
            <pc:docMk/>
            <pc:sldMk cId="3708281602" sldId="260"/>
            <ac:spMk id="56" creationId="{8544CD13-6E85-394B-8DCE-443A59B42A4D}"/>
          </ac:spMkLst>
        </pc:spChg>
        <pc:spChg chg="add del mod">
          <ac:chgData name="Alena Kmochová" userId="56ef4cc8-93c7-4b0e-b42f-deeeaf019cac" providerId="ADAL" clId="{1FB3337B-A665-4EEB-9144-E6A325617C8C}" dt="2023-10-18T12:27:42.583" v="89"/>
          <ac:spMkLst>
            <pc:docMk/>
            <pc:sldMk cId="3708281602" sldId="260"/>
            <ac:spMk id="57" creationId="{E720DBD3-B15F-487F-7741-2185F612C077}"/>
          </ac:spMkLst>
        </pc:spChg>
        <pc:spChg chg="add del mod">
          <ac:chgData name="Alena Kmochová" userId="56ef4cc8-93c7-4b0e-b42f-deeeaf019cac" providerId="ADAL" clId="{1FB3337B-A665-4EEB-9144-E6A325617C8C}" dt="2023-10-18T12:27:42.583" v="89"/>
          <ac:spMkLst>
            <pc:docMk/>
            <pc:sldMk cId="3708281602" sldId="260"/>
            <ac:spMk id="58" creationId="{80CE60CD-6C90-CBD0-DB5C-36F12BF75374}"/>
          </ac:spMkLst>
        </pc:spChg>
        <pc:spChg chg="add del mod">
          <ac:chgData name="Alena Kmochová" userId="56ef4cc8-93c7-4b0e-b42f-deeeaf019cac" providerId="ADAL" clId="{1FB3337B-A665-4EEB-9144-E6A325617C8C}" dt="2023-10-18T12:27:42.583" v="89"/>
          <ac:spMkLst>
            <pc:docMk/>
            <pc:sldMk cId="3708281602" sldId="260"/>
            <ac:spMk id="59" creationId="{02E3D8BF-BA81-B57A-4070-3FAD4CC4024A}"/>
          </ac:spMkLst>
        </pc:spChg>
        <pc:spChg chg="add del mod">
          <ac:chgData name="Alena Kmochová" userId="56ef4cc8-93c7-4b0e-b42f-deeeaf019cac" providerId="ADAL" clId="{1FB3337B-A665-4EEB-9144-E6A325617C8C}" dt="2023-10-18T12:27:42.583" v="89"/>
          <ac:spMkLst>
            <pc:docMk/>
            <pc:sldMk cId="3708281602" sldId="260"/>
            <ac:spMk id="60" creationId="{5E7A3869-95AD-87F8-914A-8337E41F24AF}"/>
          </ac:spMkLst>
        </pc:spChg>
        <pc:spChg chg="add del mod">
          <ac:chgData name="Alena Kmochová" userId="56ef4cc8-93c7-4b0e-b42f-deeeaf019cac" providerId="ADAL" clId="{1FB3337B-A665-4EEB-9144-E6A325617C8C}" dt="2023-10-18T12:27:42.583" v="89"/>
          <ac:spMkLst>
            <pc:docMk/>
            <pc:sldMk cId="3708281602" sldId="260"/>
            <ac:spMk id="61" creationId="{F06A3691-DC6B-7059-2902-60F24E0E50DD}"/>
          </ac:spMkLst>
        </pc:spChg>
        <pc:spChg chg="add del mod">
          <ac:chgData name="Alena Kmochová" userId="56ef4cc8-93c7-4b0e-b42f-deeeaf019cac" providerId="ADAL" clId="{1FB3337B-A665-4EEB-9144-E6A325617C8C}" dt="2023-10-18T12:27:42.583" v="89"/>
          <ac:spMkLst>
            <pc:docMk/>
            <pc:sldMk cId="3708281602" sldId="260"/>
            <ac:spMk id="62" creationId="{B998F6F2-1B4F-400F-E41F-9E5115CF9EFF}"/>
          </ac:spMkLst>
        </pc:spChg>
        <pc:spChg chg="add del mod">
          <ac:chgData name="Alena Kmochová" userId="56ef4cc8-93c7-4b0e-b42f-deeeaf019cac" providerId="ADAL" clId="{1FB3337B-A665-4EEB-9144-E6A325617C8C}" dt="2023-10-18T12:27:42.583" v="89"/>
          <ac:spMkLst>
            <pc:docMk/>
            <pc:sldMk cId="3708281602" sldId="260"/>
            <ac:spMk id="63" creationId="{CA922830-8B61-EDEF-A402-2F7A5A6EA401}"/>
          </ac:spMkLst>
        </pc:spChg>
        <pc:spChg chg="add del mod">
          <ac:chgData name="Alena Kmochová" userId="56ef4cc8-93c7-4b0e-b42f-deeeaf019cac" providerId="ADAL" clId="{1FB3337B-A665-4EEB-9144-E6A325617C8C}" dt="2023-10-18T12:27:52.123" v="93"/>
          <ac:spMkLst>
            <pc:docMk/>
            <pc:sldMk cId="3708281602" sldId="260"/>
            <ac:spMk id="64" creationId="{33208A6F-EA75-5C7A-CF63-841B6B863112}"/>
          </ac:spMkLst>
        </pc:spChg>
        <pc:spChg chg="add del mod">
          <ac:chgData name="Alena Kmochová" userId="56ef4cc8-93c7-4b0e-b42f-deeeaf019cac" providerId="ADAL" clId="{1FB3337B-A665-4EEB-9144-E6A325617C8C}" dt="2023-10-18T12:27:52.123" v="93"/>
          <ac:spMkLst>
            <pc:docMk/>
            <pc:sldMk cId="3708281602" sldId="260"/>
            <ac:spMk id="65" creationId="{EC579178-61D1-43F9-1B73-04A885A6F008}"/>
          </ac:spMkLst>
        </pc:spChg>
        <pc:spChg chg="add del mod">
          <ac:chgData name="Alena Kmochová" userId="56ef4cc8-93c7-4b0e-b42f-deeeaf019cac" providerId="ADAL" clId="{1FB3337B-A665-4EEB-9144-E6A325617C8C}" dt="2023-10-18T12:27:52.123" v="93"/>
          <ac:spMkLst>
            <pc:docMk/>
            <pc:sldMk cId="3708281602" sldId="260"/>
            <ac:spMk id="66" creationId="{4A490251-7DE5-C1B6-E35D-717333512B75}"/>
          </ac:spMkLst>
        </pc:spChg>
        <pc:spChg chg="add del mod">
          <ac:chgData name="Alena Kmochová" userId="56ef4cc8-93c7-4b0e-b42f-deeeaf019cac" providerId="ADAL" clId="{1FB3337B-A665-4EEB-9144-E6A325617C8C}" dt="2023-10-18T12:27:52.123" v="93"/>
          <ac:spMkLst>
            <pc:docMk/>
            <pc:sldMk cId="3708281602" sldId="260"/>
            <ac:spMk id="67" creationId="{66E22FE9-D475-F322-295A-1FA11223B297}"/>
          </ac:spMkLst>
        </pc:spChg>
        <pc:spChg chg="add del mod">
          <ac:chgData name="Alena Kmochová" userId="56ef4cc8-93c7-4b0e-b42f-deeeaf019cac" providerId="ADAL" clId="{1FB3337B-A665-4EEB-9144-E6A325617C8C}" dt="2023-10-18T12:27:52.123" v="93"/>
          <ac:spMkLst>
            <pc:docMk/>
            <pc:sldMk cId="3708281602" sldId="260"/>
            <ac:spMk id="68" creationId="{588A4141-E108-1FCC-94AF-E2647756C76C}"/>
          </ac:spMkLst>
        </pc:spChg>
        <pc:spChg chg="add del mod">
          <ac:chgData name="Alena Kmochová" userId="56ef4cc8-93c7-4b0e-b42f-deeeaf019cac" providerId="ADAL" clId="{1FB3337B-A665-4EEB-9144-E6A325617C8C}" dt="2023-10-18T12:27:52.123" v="93"/>
          <ac:spMkLst>
            <pc:docMk/>
            <pc:sldMk cId="3708281602" sldId="260"/>
            <ac:spMk id="69" creationId="{66576B65-5251-E9F5-1012-93A52E8CB174}"/>
          </ac:spMkLst>
        </pc:spChg>
        <pc:spChg chg="add del mod">
          <ac:chgData name="Alena Kmochová" userId="56ef4cc8-93c7-4b0e-b42f-deeeaf019cac" providerId="ADAL" clId="{1FB3337B-A665-4EEB-9144-E6A325617C8C}" dt="2023-10-18T12:27:52.123" v="93"/>
          <ac:spMkLst>
            <pc:docMk/>
            <pc:sldMk cId="3708281602" sldId="260"/>
            <ac:spMk id="70" creationId="{B488E351-4672-12A4-032C-2B3217CF3B43}"/>
          </ac:spMkLst>
        </pc:spChg>
        <pc:spChg chg="add del mod">
          <ac:chgData name="Alena Kmochová" userId="56ef4cc8-93c7-4b0e-b42f-deeeaf019cac" providerId="ADAL" clId="{1FB3337B-A665-4EEB-9144-E6A325617C8C}" dt="2023-10-18T12:27:52.123" v="93"/>
          <ac:spMkLst>
            <pc:docMk/>
            <pc:sldMk cId="3708281602" sldId="260"/>
            <ac:spMk id="71" creationId="{7E4C9F8E-7109-054E-FC59-A1DE6A4010B2}"/>
          </ac:spMkLst>
        </pc:spChg>
        <pc:spChg chg="add del mod">
          <ac:chgData name="Alena Kmochová" userId="56ef4cc8-93c7-4b0e-b42f-deeeaf019cac" providerId="ADAL" clId="{1FB3337B-A665-4EEB-9144-E6A325617C8C}" dt="2023-10-18T12:27:52.123" v="93"/>
          <ac:spMkLst>
            <pc:docMk/>
            <pc:sldMk cId="3708281602" sldId="260"/>
            <ac:spMk id="72" creationId="{1D00A21C-B149-1417-9372-ACEF2F5F09DC}"/>
          </ac:spMkLst>
        </pc:spChg>
        <pc:spChg chg="add del mod">
          <ac:chgData name="Alena Kmochová" userId="56ef4cc8-93c7-4b0e-b42f-deeeaf019cac" providerId="ADAL" clId="{1FB3337B-A665-4EEB-9144-E6A325617C8C}" dt="2023-10-18T12:27:52.123" v="93"/>
          <ac:spMkLst>
            <pc:docMk/>
            <pc:sldMk cId="3708281602" sldId="260"/>
            <ac:spMk id="73" creationId="{9728E1A9-AF59-4AC1-50AC-1F74325FADA0}"/>
          </ac:spMkLst>
        </pc:spChg>
        <pc:spChg chg="add del mod">
          <ac:chgData name="Alena Kmochová" userId="56ef4cc8-93c7-4b0e-b42f-deeeaf019cac" providerId="ADAL" clId="{1FB3337B-A665-4EEB-9144-E6A325617C8C}" dt="2023-10-18T12:28:03.860" v="97"/>
          <ac:spMkLst>
            <pc:docMk/>
            <pc:sldMk cId="3708281602" sldId="260"/>
            <ac:spMk id="74" creationId="{728146DB-E0BA-433F-976A-C2773893BB57}"/>
          </ac:spMkLst>
        </pc:spChg>
        <pc:spChg chg="add del mod">
          <ac:chgData name="Alena Kmochová" userId="56ef4cc8-93c7-4b0e-b42f-deeeaf019cac" providerId="ADAL" clId="{1FB3337B-A665-4EEB-9144-E6A325617C8C}" dt="2023-10-18T12:28:03.860" v="97"/>
          <ac:spMkLst>
            <pc:docMk/>
            <pc:sldMk cId="3708281602" sldId="260"/>
            <ac:spMk id="75" creationId="{395314D2-2987-7FA4-522A-59C26FD0EC67}"/>
          </ac:spMkLst>
        </pc:spChg>
        <pc:spChg chg="add del mod">
          <ac:chgData name="Alena Kmochová" userId="56ef4cc8-93c7-4b0e-b42f-deeeaf019cac" providerId="ADAL" clId="{1FB3337B-A665-4EEB-9144-E6A325617C8C}" dt="2023-10-18T12:28:03.860" v="97"/>
          <ac:spMkLst>
            <pc:docMk/>
            <pc:sldMk cId="3708281602" sldId="260"/>
            <ac:spMk id="76" creationId="{33D3B90A-6AE9-992F-7B58-40A4ECC3FBC2}"/>
          </ac:spMkLst>
        </pc:spChg>
        <pc:spChg chg="add del mod">
          <ac:chgData name="Alena Kmochová" userId="56ef4cc8-93c7-4b0e-b42f-deeeaf019cac" providerId="ADAL" clId="{1FB3337B-A665-4EEB-9144-E6A325617C8C}" dt="2023-10-18T12:28:03.860" v="97"/>
          <ac:spMkLst>
            <pc:docMk/>
            <pc:sldMk cId="3708281602" sldId="260"/>
            <ac:spMk id="77" creationId="{E3174E60-7270-4E52-5E82-4F867AA40C1B}"/>
          </ac:spMkLst>
        </pc:spChg>
        <pc:spChg chg="add del mod">
          <ac:chgData name="Alena Kmochová" userId="56ef4cc8-93c7-4b0e-b42f-deeeaf019cac" providerId="ADAL" clId="{1FB3337B-A665-4EEB-9144-E6A325617C8C}" dt="2023-10-18T12:28:03.860" v="97"/>
          <ac:spMkLst>
            <pc:docMk/>
            <pc:sldMk cId="3708281602" sldId="260"/>
            <ac:spMk id="78" creationId="{BADA1248-E563-E478-79EF-415650FCF92E}"/>
          </ac:spMkLst>
        </pc:spChg>
        <pc:spChg chg="add del mod">
          <ac:chgData name="Alena Kmochová" userId="56ef4cc8-93c7-4b0e-b42f-deeeaf019cac" providerId="ADAL" clId="{1FB3337B-A665-4EEB-9144-E6A325617C8C}" dt="2023-10-18T12:28:03.860" v="97"/>
          <ac:spMkLst>
            <pc:docMk/>
            <pc:sldMk cId="3708281602" sldId="260"/>
            <ac:spMk id="79" creationId="{7183701A-3E2C-31A0-3098-A90FDCC4C6EE}"/>
          </ac:spMkLst>
        </pc:spChg>
        <pc:spChg chg="add del mod">
          <ac:chgData name="Alena Kmochová" userId="56ef4cc8-93c7-4b0e-b42f-deeeaf019cac" providerId="ADAL" clId="{1FB3337B-A665-4EEB-9144-E6A325617C8C}" dt="2023-10-18T12:28:03.860" v="97"/>
          <ac:spMkLst>
            <pc:docMk/>
            <pc:sldMk cId="3708281602" sldId="260"/>
            <ac:spMk id="80" creationId="{CCF9F8E5-23A5-2D87-5ACF-11D9D5775E9E}"/>
          </ac:spMkLst>
        </pc:spChg>
        <pc:spChg chg="add del mod">
          <ac:chgData name="Alena Kmochová" userId="56ef4cc8-93c7-4b0e-b42f-deeeaf019cac" providerId="ADAL" clId="{1FB3337B-A665-4EEB-9144-E6A325617C8C}" dt="2023-10-18T12:28:03.860" v="97"/>
          <ac:spMkLst>
            <pc:docMk/>
            <pc:sldMk cId="3708281602" sldId="260"/>
            <ac:spMk id="81" creationId="{2F2C5D55-9EF0-DFD5-2609-0BEF71D1215E}"/>
          </ac:spMkLst>
        </pc:spChg>
        <pc:spChg chg="add del mod">
          <ac:chgData name="Alena Kmochová" userId="56ef4cc8-93c7-4b0e-b42f-deeeaf019cac" providerId="ADAL" clId="{1FB3337B-A665-4EEB-9144-E6A325617C8C}" dt="2023-10-18T12:28:03.860" v="97"/>
          <ac:spMkLst>
            <pc:docMk/>
            <pc:sldMk cId="3708281602" sldId="260"/>
            <ac:spMk id="82" creationId="{A69147E1-57B8-185E-9B4F-DDCD956554A2}"/>
          </ac:spMkLst>
        </pc:spChg>
        <pc:spChg chg="add del mod">
          <ac:chgData name="Alena Kmochová" userId="56ef4cc8-93c7-4b0e-b42f-deeeaf019cac" providerId="ADAL" clId="{1FB3337B-A665-4EEB-9144-E6A325617C8C}" dt="2023-10-18T12:28:03.860" v="97"/>
          <ac:spMkLst>
            <pc:docMk/>
            <pc:sldMk cId="3708281602" sldId="260"/>
            <ac:spMk id="83" creationId="{436EF679-2885-15D7-B5DF-C66D9AB892E3}"/>
          </ac:spMkLst>
        </pc:spChg>
        <pc:spChg chg="add del mod">
          <ac:chgData name="Alena Kmochová" userId="56ef4cc8-93c7-4b0e-b42f-deeeaf019cac" providerId="ADAL" clId="{1FB3337B-A665-4EEB-9144-E6A325617C8C}" dt="2023-10-18T12:28:15.212" v="101"/>
          <ac:spMkLst>
            <pc:docMk/>
            <pc:sldMk cId="3708281602" sldId="260"/>
            <ac:spMk id="84" creationId="{F26563C7-9C2C-E7B8-019F-611FD1EAFB86}"/>
          </ac:spMkLst>
        </pc:spChg>
        <pc:spChg chg="add del mod">
          <ac:chgData name="Alena Kmochová" userId="56ef4cc8-93c7-4b0e-b42f-deeeaf019cac" providerId="ADAL" clId="{1FB3337B-A665-4EEB-9144-E6A325617C8C}" dt="2023-10-18T12:28:15.212" v="101"/>
          <ac:spMkLst>
            <pc:docMk/>
            <pc:sldMk cId="3708281602" sldId="260"/>
            <ac:spMk id="85" creationId="{84DE3FF7-BF42-162D-25BB-6942198D225C}"/>
          </ac:spMkLst>
        </pc:spChg>
        <pc:spChg chg="add del mod">
          <ac:chgData name="Alena Kmochová" userId="56ef4cc8-93c7-4b0e-b42f-deeeaf019cac" providerId="ADAL" clId="{1FB3337B-A665-4EEB-9144-E6A325617C8C}" dt="2023-10-18T12:28:15.212" v="101"/>
          <ac:spMkLst>
            <pc:docMk/>
            <pc:sldMk cId="3708281602" sldId="260"/>
            <ac:spMk id="86" creationId="{232018D5-700A-C11B-F92D-EE1A7D5F577A}"/>
          </ac:spMkLst>
        </pc:spChg>
        <pc:spChg chg="add del mod">
          <ac:chgData name="Alena Kmochová" userId="56ef4cc8-93c7-4b0e-b42f-deeeaf019cac" providerId="ADAL" clId="{1FB3337B-A665-4EEB-9144-E6A325617C8C}" dt="2023-10-18T12:28:15.212" v="101"/>
          <ac:spMkLst>
            <pc:docMk/>
            <pc:sldMk cId="3708281602" sldId="260"/>
            <ac:spMk id="87" creationId="{0805350A-AF9F-C25C-C4F4-54039E5BB099}"/>
          </ac:spMkLst>
        </pc:spChg>
        <pc:spChg chg="add del mod">
          <ac:chgData name="Alena Kmochová" userId="56ef4cc8-93c7-4b0e-b42f-deeeaf019cac" providerId="ADAL" clId="{1FB3337B-A665-4EEB-9144-E6A325617C8C}" dt="2023-10-18T12:28:15.212" v="101"/>
          <ac:spMkLst>
            <pc:docMk/>
            <pc:sldMk cId="3708281602" sldId="260"/>
            <ac:spMk id="88" creationId="{EBA5DD8D-1659-2E1E-2455-A14B56F2DDAE}"/>
          </ac:spMkLst>
        </pc:spChg>
        <pc:spChg chg="add del mod">
          <ac:chgData name="Alena Kmochová" userId="56ef4cc8-93c7-4b0e-b42f-deeeaf019cac" providerId="ADAL" clId="{1FB3337B-A665-4EEB-9144-E6A325617C8C}" dt="2023-10-18T12:28:15.212" v="101"/>
          <ac:spMkLst>
            <pc:docMk/>
            <pc:sldMk cId="3708281602" sldId="260"/>
            <ac:spMk id="89" creationId="{2115E935-98EE-D0D2-107D-C753918CA400}"/>
          </ac:spMkLst>
        </pc:spChg>
        <pc:spChg chg="add del mod">
          <ac:chgData name="Alena Kmochová" userId="56ef4cc8-93c7-4b0e-b42f-deeeaf019cac" providerId="ADAL" clId="{1FB3337B-A665-4EEB-9144-E6A325617C8C}" dt="2023-10-18T12:28:15.212" v="101"/>
          <ac:spMkLst>
            <pc:docMk/>
            <pc:sldMk cId="3708281602" sldId="260"/>
            <ac:spMk id="90" creationId="{0C270F3B-4E80-E205-18C1-2C0A6D4122D8}"/>
          </ac:spMkLst>
        </pc:spChg>
        <pc:spChg chg="add del mod">
          <ac:chgData name="Alena Kmochová" userId="56ef4cc8-93c7-4b0e-b42f-deeeaf019cac" providerId="ADAL" clId="{1FB3337B-A665-4EEB-9144-E6A325617C8C}" dt="2023-10-18T12:28:15.212" v="101"/>
          <ac:spMkLst>
            <pc:docMk/>
            <pc:sldMk cId="3708281602" sldId="260"/>
            <ac:spMk id="91" creationId="{B371F543-FD97-D671-F838-FEAFEABAF927}"/>
          </ac:spMkLst>
        </pc:spChg>
        <pc:spChg chg="add del mod">
          <ac:chgData name="Alena Kmochová" userId="56ef4cc8-93c7-4b0e-b42f-deeeaf019cac" providerId="ADAL" clId="{1FB3337B-A665-4EEB-9144-E6A325617C8C}" dt="2023-10-18T12:28:15.212" v="101"/>
          <ac:spMkLst>
            <pc:docMk/>
            <pc:sldMk cId="3708281602" sldId="260"/>
            <ac:spMk id="92" creationId="{B43CAD33-38D0-DC67-F897-92A309B8FDBC}"/>
          </ac:spMkLst>
        </pc:spChg>
        <pc:spChg chg="add del mod">
          <ac:chgData name="Alena Kmochová" userId="56ef4cc8-93c7-4b0e-b42f-deeeaf019cac" providerId="ADAL" clId="{1FB3337B-A665-4EEB-9144-E6A325617C8C}" dt="2023-10-18T12:28:15.212" v="101"/>
          <ac:spMkLst>
            <pc:docMk/>
            <pc:sldMk cId="3708281602" sldId="260"/>
            <ac:spMk id="93" creationId="{425F8959-6DA0-98CE-5CF6-70F8A4021F11}"/>
          </ac:spMkLst>
        </pc:spChg>
        <pc:spChg chg="add del mod">
          <ac:chgData name="Alena Kmochová" userId="56ef4cc8-93c7-4b0e-b42f-deeeaf019cac" providerId="ADAL" clId="{1FB3337B-A665-4EEB-9144-E6A325617C8C}" dt="2023-10-18T12:29:22.861" v="163" actId="478"/>
          <ac:spMkLst>
            <pc:docMk/>
            <pc:sldMk cId="3708281602" sldId="260"/>
            <ac:spMk id="94" creationId="{6DD2395C-5550-3A7B-BA9E-C98B09123FB9}"/>
          </ac:spMkLst>
        </pc:spChg>
        <pc:spChg chg="add del mod">
          <ac:chgData name="Alena Kmochová" userId="56ef4cc8-93c7-4b0e-b42f-deeeaf019cac" providerId="ADAL" clId="{1FB3337B-A665-4EEB-9144-E6A325617C8C}" dt="2023-10-18T12:29:18.232" v="162" actId="478"/>
          <ac:spMkLst>
            <pc:docMk/>
            <pc:sldMk cId="3708281602" sldId="260"/>
            <ac:spMk id="95" creationId="{880A3F5E-6386-F83D-A389-9273A40763C5}"/>
          </ac:spMkLst>
        </pc:spChg>
        <pc:spChg chg="add del mod">
          <ac:chgData name="Alena Kmochová" userId="56ef4cc8-93c7-4b0e-b42f-deeeaf019cac" providerId="ADAL" clId="{1FB3337B-A665-4EEB-9144-E6A325617C8C}" dt="2023-10-18T12:29:18.232" v="162" actId="478"/>
          <ac:spMkLst>
            <pc:docMk/>
            <pc:sldMk cId="3708281602" sldId="260"/>
            <ac:spMk id="96" creationId="{AAD15895-DC53-32A3-6EC1-1C49137D613D}"/>
          </ac:spMkLst>
        </pc:spChg>
        <pc:spChg chg="add del mod">
          <ac:chgData name="Alena Kmochová" userId="56ef4cc8-93c7-4b0e-b42f-deeeaf019cac" providerId="ADAL" clId="{1FB3337B-A665-4EEB-9144-E6A325617C8C}" dt="2023-10-18T12:29:18.232" v="162" actId="478"/>
          <ac:spMkLst>
            <pc:docMk/>
            <pc:sldMk cId="3708281602" sldId="260"/>
            <ac:spMk id="97" creationId="{A6B9224B-95B1-CA6A-A342-1ECAA9AC4907}"/>
          </ac:spMkLst>
        </pc:spChg>
        <pc:spChg chg="add del mod">
          <ac:chgData name="Alena Kmochová" userId="56ef4cc8-93c7-4b0e-b42f-deeeaf019cac" providerId="ADAL" clId="{1FB3337B-A665-4EEB-9144-E6A325617C8C}" dt="2023-10-18T12:29:18.232" v="162" actId="478"/>
          <ac:spMkLst>
            <pc:docMk/>
            <pc:sldMk cId="3708281602" sldId="260"/>
            <ac:spMk id="98" creationId="{77567564-41F2-B624-29BB-270C92EDC791}"/>
          </ac:spMkLst>
        </pc:spChg>
        <pc:spChg chg="add del mod">
          <ac:chgData name="Alena Kmochová" userId="56ef4cc8-93c7-4b0e-b42f-deeeaf019cac" providerId="ADAL" clId="{1FB3337B-A665-4EEB-9144-E6A325617C8C}" dt="2023-10-18T12:29:18.232" v="162" actId="478"/>
          <ac:spMkLst>
            <pc:docMk/>
            <pc:sldMk cId="3708281602" sldId="260"/>
            <ac:spMk id="99" creationId="{90FD8841-A8D6-1246-1A45-7668E216893A}"/>
          </ac:spMkLst>
        </pc:spChg>
        <pc:spChg chg="add del mod">
          <ac:chgData name="Alena Kmochová" userId="56ef4cc8-93c7-4b0e-b42f-deeeaf019cac" providerId="ADAL" clId="{1FB3337B-A665-4EEB-9144-E6A325617C8C}" dt="2023-10-18T12:29:23.623" v="164" actId="478"/>
          <ac:spMkLst>
            <pc:docMk/>
            <pc:sldMk cId="3708281602" sldId="260"/>
            <ac:spMk id="100" creationId="{A9B72EC3-400D-57AA-24D4-67BB1C2C4FAD}"/>
          </ac:spMkLst>
        </pc:spChg>
        <pc:spChg chg="add del mod">
          <ac:chgData name="Alena Kmochová" userId="56ef4cc8-93c7-4b0e-b42f-deeeaf019cac" providerId="ADAL" clId="{1FB3337B-A665-4EEB-9144-E6A325617C8C}" dt="2023-10-18T12:29:18.232" v="162" actId="478"/>
          <ac:spMkLst>
            <pc:docMk/>
            <pc:sldMk cId="3708281602" sldId="260"/>
            <ac:spMk id="101" creationId="{62C82D8A-EF37-EAD5-B0AC-A198396BCFF0}"/>
          </ac:spMkLst>
        </pc:spChg>
        <pc:spChg chg="add del mod">
          <ac:chgData name="Alena Kmochová" userId="56ef4cc8-93c7-4b0e-b42f-deeeaf019cac" providerId="ADAL" clId="{1FB3337B-A665-4EEB-9144-E6A325617C8C}" dt="2023-10-18T12:29:18.232" v="162" actId="478"/>
          <ac:spMkLst>
            <pc:docMk/>
            <pc:sldMk cId="3708281602" sldId="260"/>
            <ac:spMk id="102" creationId="{3F862FA3-7FA7-A16A-3A73-74014FE3F042}"/>
          </ac:spMkLst>
        </pc:spChg>
        <pc:spChg chg="add del mod">
          <ac:chgData name="Alena Kmochová" userId="56ef4cc8-93c7-4b0e-b42f-deeeaf019cac" providerId="ADAL" clId="{1FB3337B-A665-4EEB-9144-E6A325617C8C}" dt="2023-10-18T12:29:18.232" v="162" actId="478"/>
          <ac:spMkLst>
            <pc:docMk/>
            <pc:sldMk cId="3708281602" sldId="260"/>
            <ac:spMk id="103" creationId="{7F2FDBD8-AF77-C075-25F1-CB5D167EFC7E}"/>
          </ac:spMkLst>
        </pc:spChg>
      </pc:sldChg>
      <pc:sldChg chg="addSp delSp modSp new mod">
        <pc:chgData name="Alena Kmochová" userId="56ef4cc8-93c7-4b0e-b42f-deeeaf019cac" providerId="ADAL" clId="{1FB3337B-A665-4EEB-9144-E6A325617C8C}" dt="2023-10-18T12:31:30.219" v="318" actId="1037"/>
        <pc:sldMkLst>
          <pc:docMk/>
          <pc:sldMk cId="2174304169" sldId="261"/>
        </pc:sldMkLst>
        <pc:spChg chg="add mod">
          <ac:chgData name="Alena Kmochová" userId="56ef4cc8-93c7-4b0e-b42f-deeeaf019cac" providerId="ADAL" clId="{1FB3337B-A665-4EEB-9144-E6A325617C8C}" dt="2023-10-18T12:31:30.219" v="318" actId="1037"/>
          <ac:spMkLst>
            <pc:docMk/>
            <pc:sldMk cId="2174304169" sldId="261"/>
            <ac:spMk id="2" creationId="{4DACA4CE-2004-C796-9DF5-E5B1041E4B1E}"/>
          </ac:spMkLst>
        </pc:spChg>
        <pc:spChg chg="add mod">
          <ac:chgData name="Alena Kmochová" userId="56ef4cc8-93c7-4b0e-b42f-deeeaf019cac" providerId="ADAL" clId="{1FB3337B-A665-4EEB-9144-E6A325617C8C}" dt="2023-10-18T12:31:30.219" v="318" actId="1037"/>
          <ac:spMkLst>
            <pc:docMk/>
            <pc:sldMk cId="2174304169" sldId="261"/>
            <ac:spMk id="3" creationId="{0A9DDCDE-62CA-8743-73F8-8658E3F75AD9}"/>
          </ac:spMkLst>
        </pc:spChg>
        <pc:spChg chg="add mod">
          <ac:chgData name="Alena Kmochová" userId="56ef4cc8-93c7-4b0e-b42f-deeeaf019cac" providerId="ADAL" clId="{1FB3337B-A665-4EEB-9144-E6A325617C8C}" dt="2023-10-18T12:31:30.219" v="318" actId="1037"/>
          <ac:spMkLst>
            <pc:docMk/>
            <pc:sldMk cId="2174304169" sldId="261"/>
            <ac:spMk id="4" creationId="{83E40B9D-F50E-3A86-4AC9-CB3411077C9C}"/>
          </ac:spMkLst>
        </pc:spChg>
        <pc:spChg chg="add mod">
          <ac:chgData name="Alena Kmochová" userId="56ef4cc8-93c7-4b0e-b42f-deeeaf019cac" providerId="ADAL" clId="{1FB3337B-A665-4EEB-9144-E6A325617C8C}" dt="2023-10-18T12:31:30.219" v="318" actId="1037"/>
          <ac:spMkLst>
            <pc:docMk/>
            <pc:sldMk cId="2174304169" sldId="261"/>
            <ac:spMk id="5" creationId="{933B2F1B-73DA-AC53-8519-AD451C06AC58}"/>
          </ac:spMkLst>
        </pc:spChg>
        <pc:spChg chg="add mod">
          <ac:chgData name="Alena Kmochová" userId="56ef4cc8-93c7-4b0e-b42f-deeeaf019cac" providerId="ADAL" clId="{1FB3337B-A665-4EEB-9144-E6A325617C8C}" dt="2023-10-18T12:31:30.219" v="318" actId="1037"/>
          <ac:spMkLst>
            <pc:docMk/>
            <pc:sldMk cId="2174304169" sldId="261"/>
            <ac:spMk id="6" creationId="{692A50D6-AA83-1DB1-C901-6111D359D3DF}"/>
          </ac:spMkLst>
        </pc:spChg>
        <pc:spChg chg="add mod">
          <ac:chgData name="Alena Kmochová" userId="56ef4cc8-93c7-4b0e-b42f-deeeaf019cac" providerId="ADAL" clId="{1FB3337B-A665-4EEB-9144-E6A325617C8C}" dt="2023-10-18T12:31:30.219" v="318" actId="1037"/>
          <ac:spMkLst>
            <pc:docMk/>
            <pc:sldMk cId="2174304169" sldId="261"/>
            <ac:spMk id="7" creationId="{78B748D0-F9DF-F4C6-7B26-EBDE4B30F12C}"/>
          </ac:spMkLst>
        </pc:spChg>
        <pc:spChg chg="add mod">
          <ac:chgData name="Alena Kmochová" userId="56ef4cc8-93c7-4b0e-b42f-deeeaf019cac" providerId="ADAL" clId="{1FB3337B-A665-4EEB-9144-E6A325617C8C}" dt="2023-10-18T12:31:30.219" v="318" actId="1037"/>
          <ac:spMkLst>
            <pc:docMk/>
            <pc:sldMk cId="2174304169" sldId="261"/>
            <ac:spMk id="8" creationId="{E24674C9-4D91-4E0B-8309-7025361FBE08}"/>
          </ac:spMkLst>
        </pc:spChg>
        <pc:spChg chg="add mod">
          <ac:chgData name="Alena Kmochová" userId="56ef4cc8-93c7-4b0e-b42f-deeeaf019cac" providerId="ADAL" clId="{1FB3337B-A665-4EEB-9144-E6A325617C8C}" dt="2023-10-18T12:31:30.219" v="318" actId="1037"/>
          <ac:spMkLst>
            <pc:docMk/>
            <pc:sldMk cId="2174304169" sldId="261"/>
            <ac:spMk id="9" creationId="{58436E7C-4395-3E01-A279-ED84B994CD6B}"/>
          </ac:spMkLst>
        </pc:spChg>
        <pc:spChg chg="add mod">
          <ac:chgData name="Alena Kmochová" userId="56ef4cc8-93c7-4b0e-b42f-deeeaf019cac" providerId="ADAL" clId="{1FB3337B-A665-4EEB-9144-E6A325617C8C}" dt="2023-10-18T12:31:30.219" v="318" actId="1037"/>
          <ac:spMkLst>
            <pc:docMk/>
            <pc:sldMk cId="2174304169" sldId="261"/>
            <ac:spMk id="10" creationId="{A84BFACC-BC51-35F5-7949-6B03861A131E}"/>
          </ac:spMkLst>
        </pc:spChg>
        <pc:spChg chg="add mod">
          <ac:chgData name="Alena Kmochová" userId="56ef4cc8-93c7-4b0e-b42f-deeeaf019cac" providerId="ADAL" clId="{1FB3337B-A665-4EEB-9144-E6A325617C8C}" dt="2023-10-18T12:31:30.219" v="318" actId="1037"/>
          <ac:spMkLst>
            <pc:docMk/>
            <pc:sldMk cId="2174304169" sldId="261"/>
            <ac:spMk id="11" creationId="{820752E4-FB13-1434-4EDB-36B7DF263EE8}"/>
          </ac:spMkLst>
        </pc:spChg>
        <pc:spChg chg="add mod">
          <ac:chgData name="Alena Kmochová" userId="56ef4cc8-93c7-4b0e-b42f-deeeaf019cac" providerId="ADAL" clId="{1FB3337B-A665-4EEB-9144-E6A325617C8C}" dt="2023-10-18T12:31:30.219" v="318" actId="1037"/>
          <ac:spMkLst>
            <pc:docMk/>
            <pc:sldMk cId="2174304169" sldId="261"/>
            <ac:spMk id="12" creationId="{44AB2B3C-9837-9798-7CEA-D06DD2881DE1}"/>
          </ac:spMkLst>
        </pc:spChg>
        <pc:spChg chg="add mod">
          <ac:chgData name="Alena Kmochová" userId="56ef4cc8-93c7-4b0e-b42f-deeeaf019cac" providerId="ADAL" clId="{1FB3337B-A665-4EEB-9144-E6A325617C8C}" dt="2023-10-18T12:31:30.219" v="318" actId="1037"/>
          <ac:spMkLst>
            <pc:docMk/>
            <pc:sldMk cId="2174304169" sldId="261"/>
            <ac:spMk id="13" creationId="{6D449497-79FC-03D6-BB53-DA6300731EDD}"/>
          </ac:spMkLst>
        </pc:spChg>
        <pc:spChg chg="add mod">
          <ac:chgData name="Alena Kmochová" userId="56ef4cc8-93c7-4b0e-b42f-deeeaf019cac" providerId="ADAL" clId="{1FB3337B-A665-4EEB-9144-E6A325617C8C}" dt="2023-10-18T12:31:30.219" v="318" actId="1037"/>
          <ac:spMkLst>
            <pc:docMk/>
            <pc:sldMk cId="2174304169" sldId="261"/>
            <ac:spMk id="14" creationId="{119F477D-4CE4-220A-005F-30924C07DC09}"/>
          </ac:spMkLst>
        </pc:spChg>
        <pc:spChg chg="add mod">
          <ac:chgData name="Alena Kmochová" userId="56ef4cc8-93c7-4b0e-b42f-deeeaf019cac" providerId="ADAL" clId="{1FB3337B-A665-4EEB-9144-E6A325617C8C}" dt="2023-10-18T12:31:30.219" v="318" actId="1037"/>
          <ac:spMkLst>
            <pc:docMk/>
            <pc:sldMk cId="2174304169" sldId="261"/>
            <ac:spMk id="15" creationId="{663C791C-AF7F-A270-CAA3-2929049E0C64}"/>
          </ac:spMkLst>
        </pc:spChg>
        <pc:spChg chg="add mod">
          <ac:chgData name="Alena Kmochová" userId="56ef4cc8-93c7-4b0e-b42f-deeeaf019cac" providerId="ADAL" clId="{1FB3337B-A665-4EEB-9144-E6A325617C8C}" dt="2023-10-18T12:31:30.219" v="318" actId="1037"/>
          <ac:spMkLst>
            <pc:docMk/>
            <pc:sldMk cId="2174304169" sldId="261"/>
            <ac:spMk id="16" creationId="{75060C37-63C0-64A4-6169-01CF2102988E}"/>
          </ac:spMkLst>
        </pc:spChg>
        <pc:spChg chg="add mod">
          <ac:chgData name="Alena Kmochová" userId="56ef4cc8-93c7-4b0e-b42f-deeeaf019cac" providerId="ADAL" clId="{1FB3337B-A665-4EEB-9144-E6A325617C8C}" dt="2023-10-18T12:31:30.219" v="318" actId="1037"/>
          <ac:spMkLst>
            <pc:docMk/>
            <pc:sldMk cId="2174304169" sldId="261"/>
            <ac:spMk id="17" creationId="{056BA3D5-583F-73FE-0EDE-BE44208101B8}"/>
          </ac:spMkLst>
        </pc:spChg>
        <pc:spChg chg="add del mod">
          <ac:chgData name="Alena Kmochová" userId="56ef4cc8-93c7-4b0e-b42f-deeeaf019cac" providerId="ADAL" clId="{1FB3337B-A665-4EEB-9144-E6A325617C8C}" dt="2023-10-18T12:31:20.551" v="295" actId="478"/>
          <ac:spMkLst>
            <pc:docMk/>
            <pc:sldMk cId="2174304169" sldId="261"/>
            <ac:spMk id="18" creationId="{A71DD072-8FBE-43ED-A1F5-F77E9FDF64A6}"/>
          </ac:spMkLst>
        </pc:spChg>
        <pc:spChg chg="add del mod">
          <ac:chgData name="Alena Kmochová" userId="56ef4cc8-93c7-4b0e-b42f-deeeaf019cac" providerId="ADAL" clId="{1FB3337B-A665-4EEB-9144-E6A325617C8C}" dt="2023-10-18T12:31:20.551" v="295" actId="478"/>
          <ac:spMkLst>
            <pc:docMk/>
            <pc:sldMk cId="2174304169" sldId="261"/>
            <ac:spMk id="19" creationId="{41F9B1B3-26AB-7033-9A46-4DB3272CBFFD}"/>
          </ac:spMkLst>
        </pc:spChg>
        <pc:spChg chg="add del mod">
          <ac:chgData name="Alena Kmochová" userId="56ef4cc8-93c7-4b0e-b42f-deeeaf019cac" providerId="ADAL" clId="{1FB3337B-A665-4EEB-9144-E6A325617C8C}" dt="2023-10-18T12:31:20.551" v="295" actId="478"/>
          <ac:spMkLst>
            <pc:docMk/>
            <pc:sldMk cId="2174304169" sldId="261"/>
            <ac:spMk id="20" creationId="{23ADB90E-E879-9ED9-2483-DAC61E8812AD}"/>
          </ac:spMkLst>
        </pc:spChg>
        <pc:spChg chg="add del mod">
          <ac:chgData name="Alena Kmochová" userId="56ef4cc8-93c7-4b0e-b42f-deeeaf019cac" providerId="ADAL" clId="{1FB3337B-A665-4EEB-9144-E6A325617C8C}" dt="2023-10-18T12:31:20.551" v="295" actId="478"/>
          <ac:spMkLst>
            <pc:docMk/>
            <pc:sldMk cId="2174304169" sldId="261"/>
            <ac:spMk id="21" creationId="{F1F5B146-95C7-D50D-EFB4-232CBD727B36}"/>
          </ac:spMkLst>
        </pc:spChg>
        <pc:spChg chg="add del mod">
          <ac:chgData name="Alena Kmochová" userId="56ef4cc8-93c7-4b0e-b42f-deeeaf019cac" providerId="ADAL" clId="{1FB3337B-A665-4EEB-9144-E6A325617C8C}" dt="2023-10-18T12:31:20.551" v="295" actId="478"/>
          <ac:spMkLst>
            <pc:docMk/>
            <pc:sldMk cId="2174304169" sldId="261"/>
            <ac:spMk id="22" creationId="{98D18B25-58AD-50D2-9E0E-87F1C7C2FC18}"/>
          </ac:spMkLst>
        </pc:spChg>
        <pc:spChg chg="add del mod">
          <ac:chgData name="Alena Kmochová" userId="56ef4cc8-93c7-4b0e-b42f-deeeaf019cac" providerId="ADAL" clId="{1FB3337B-A665-4EEB-9144-E6A325617C8C}" dt="2023-10-18T12:31:20.551" v="295" actId="478"/>
          <ac:spMkLst>
            <pc:docMk/>
            <pc:sldMk cId="2174304169" sldId="261"/>
            <ac:spMk id="23" creationId="{782CB76B-8AE5-9DE3-2D5B-B2B6DCDFFE60}"/>
          </ac:spMkLst>
        </pc:spChg>
        <pc:spChg chg="add del mod">
          <ac:chgData name="Alena Kmochová" userId="56ef4cc8-93c7-4b0e-b42f-deeeaf019cac" providerId="ADAL" clId="{1FB3337B-A665-4EEB-9144-E6A325617C8C}" dt="2023-10-18T12:31:20.551" v="295" actId="478"/>
          <ac:spMkLst>
            <pc:docMk/>
            <pc:sldMk cId="2174304169" sldId="261"/>
            <ac:spMk id="24" creationId="{C296AFF2-AD0A-271F-6AA2-B2CB5B77D277}"/>
          </ac:spMkLst>
        </pc:spChg>
        <pc:spChg chg="add del mod">
          <ac:chgData name="Alena Kmochová" userId="56ef4cc8-93c7-4b0e-b42f-deeeaf019cac" providerId="ADAL" clId="{1FB3337B-A665-4EEB-9144-E6A325617C8C}" dt="2023-10-18T12:31:20.551" v="295" actId="478"/>
          <ac:spMkLst>
            <pc:docMk/>
            <pc:sldMk cId="2174304169" sldId="261"/>
            <ac:spMk id="25" creationId="{5CA140AA-55E7-B3CC-31C4-662D93E146D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F725-A1BA-4D07-B484-AD08D0C3850B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6894-148D-4967-93ED-44ED44557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404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F725-A1BA-4D07-B484-AD08D0C3850B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6894-148D-4967-93ED-44ED44557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4035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F725-A1BA-4D07-B484-AD08D0C3850B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6894-148D-4967-93ED-44ED44557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9298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F725-A1BA-4D07-B484-AD08D0C3850B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6894-148D-4967-93ED-44ED44557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643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F725-A1BA-4D07-B484-AD08D0C3850B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6894-148D-4967-93ED-44ED44557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61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F725-A1BA-4D07-B484-AD08D0C3850B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6894-148D-4967-93ED-44ED44557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4613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F725-A1BA-4D07-B484-AD08D0C3850B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6894-148D-4967-93ED-44ED44557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199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F725-A1BA-4D07-B484-AD08D0C3850B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6894-148D-4967-93ED-44ED44557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886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F725-A1BA-4D07-B484-AD08D0C3850B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6894-148D-4967-93ED-44ED44557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483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F725-A1BA-4D07-B484-AD08D0C3850B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6894-148D-4967-93ED-44ED44557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7773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F725-A1BA-4D07-B484-AD08D0C3850B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6894-148D-4967-93ED-44ED44557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10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6F725-A1BA-4D07-B484-AD08D0C3850B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B6894-148D-4967-93ED-44ED44557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726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4584606" y="3005837"/>
            <a:ext cx="1692000" cy="169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3" name="Ovál 2"/>
          <p:cNvSpPr/>
          <p:nvPr/>
        </p:nvSpPr>
        <p:spPr>
          <a:xfrm>
            <a:off x="4769906" y="3203837"/>
            <a:ext cx="1332000" cy="13320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596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>
            <a:extLst>
              <a:ext uri="{FF2B5EF4-FFF2-40B4-BE49-F238E27FC236}">
                <a16:creationId xmlns:a16="http://schemas.microsoft.com/office/drawing/2014/main" id="{C169BF26-65C5-6892-2B72-0139751E2F52}"/>
              </a:ext>
            </a:extLst>
          </p:cNvPr>
          <p:cNvSpPr/>
          <p:nvPr/>
        </p:nvSpPr>
        <p:spPr>
          <a:xfrm>
            <a:off x="800006" y="1227837"/>
            <a:ext cx="1692000" cy="169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3" name="Ovál 2">
            <a:extLst>
              <a:ext uri="{FF2B5EF4-FFF2-40B4-BE49-F238E27FC236}">
                <a16:creationId xmlns:a16="http://schemas.microsoft.com/office/drawing/2014/main" id="{F34538C1-45C0-4747-D161-B18C0D2C339D}"/>
              </a:ext>
            </a:extLst>
          </p:cNvPr>
          <p:cNvSpPr/>
          <p:nvPr/>
        </p:nvSpPr>
        <p:spPr>
          <a:xfrm>
            <a:off x="985306" y="1425837"/>
            <a:ext cx="1332000" cy="13320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19D85250-AC26-A0FE-F66F-6792D4B8A3F5}"/>
              </a:ext>
            </a:extLst>
          </p:cNvPr>
          <p:cNvSpPr/>
          <p:nvPr/>
        </p:nvSpPr>
        <p:spPr>
          <a:xfrm>
            <a:off x="2672006" y="1245837"/>
            <a:ext cx="1692000" cy="169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D43842EC-856E-26B0-1902-A3FA922E932E}"/>
              </a:ext>
            </a:extLst>
          </p:cNvPr>
          <p:cNvSpPr/>
          <p:nvPr/>
        </p:nvSpPr>
        <p:spPr>
          <a:xfrm>
            <a:off x="4724006" y="1435437"/>
            <a:ext cx="1332000" cy="13320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CFA795FC-20C1-1426-C8AC-B8329B98D47D}"/>
              </a:ext>
            </a:extLst>
          </p:cNvPr>
          <p:cNvSpPr/>
          <p:nvPr/>
        </p:nvSpPr>
        <p:spPr>
          <a:xfrm>
            <a:off x="4544006" y="1245837"/>
            <a:ext cx="1692000" cy="169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AA9E0E4C-2204-A122-1086-0C4EC92604CF}"/>
              </a:ext>
            </a:extLst>
          </p:cNvPr>
          <p:cNvSpPr/>
          <p:nvPr/>
        </p:nvSpPr>
        <p:spPr>
          <a:xfrm>
            <a:off x="2852006" y="1425837"/>
            <a:ext cx="1332000" cy="13224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3B15B3E2-98F2-FDFE-9B23-7B869A4559E4}"/>
              </a:ext>
            </a:extLst>
          </p:cNvPr>
          <p:cNvSpPr/>
          <p:nvPr/>
        </p:nvSpPr>
        <p:spPr>
          <a:xfrm>
            <a:off x="6379112" y="1237437"/>
            <a:ext cx="1692000" cy="169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5CC058C8-5D2D-911C-FB50-14320445CBEA}"/>
              </a:ext>
            </a:extLst>
          </p:cNvPr>
          <p:cNvSpPr/>
          <p:nvPr/>
        </p:nvSpPr>
        <p:spPr>
          <a:xfrm>
            <a:off x="6564412" y="1435437"/>
            <a:ext cx="1332000" cy="13320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CBA9A7F5-2B8C-145E-49D3-D3136440D661}"/>
              </a:ext>
            </a:extLst>
          </p:cNvPr>
          <p:cNvSpPr/>
          <p:nvPr/>
        </p:nvSpPr>
        <p:spPr>
          <a:xfrm>
            <a:off x="8195771" y="1258799"/>
            <a:ext cx="1692000" cy="169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78C1E515-F3B3-7132-CA57-73C6F328A0BC}"/>
              </a:ext>
            </a:extLst>
          </p:cNvPr>
          <p:cNvSpPr/>
          <p:nvPr/>
        </p:nvSpPr>
        <p:spPr>
          <a:xfrm>
            <a:off x="8381071" y="1456799"/>
            <a:ext cx="1332000" cy="13320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10C9FFB8-0472-75D9-0A7A-3D6772ABF3C0}"/>
              </a:ext>
            </a:extLst>
          </p:cNvPr>
          <p:cNvSpPr/>
          <p:nvPr/>
        </p:nvSpPr>
        <p:spPr>
          <a:xfrm>
            <a:off x="800006" y="3013348"/>
            <a:ext cx="1692000" cy="169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CD390A86-19FB-A12E-8E05-4568B56D8473}"/>
              </a:ext>
            </a:extLst>
          </p:cNvPr>
          <p:cNvSpPr/>
          <p:nvPr/>
        </p:nvSpPr>
        <p:spPr>
          <a:xfrm>
            <a:off x="985306" y="3211348"/>
            <a:ext cx="1332000" cy="13320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16" name="Ovál 15">
            <a:extLst>
              <a:ext uri="{FF2B5EF4-FFF2-40B4-BE49-F238E27FC236}">
                <a16:creationId xmlns:a16="http://schemas.microsoft.com/office/drawing/2014/main" id="{6331FB0B-303A-C06A-F2EF-583C7E87FC37}"/>
              </a:ext>
            </a:extLst>
          </p:cNvPr>
          <p:cNvSpPr/>
          <p:nvPr/>
        </p:nvSpPr>
        <p:spPr>
          <a:xfrm>
            <a:off x="2672006" y="3031348"/>
            <a:ext cx="1692000" cy="169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17" name="Ovál 16">
            <a:extLst>
              <a:ext uri="{FF2B5EF4-FFF2-40B4-BE49-F238E27FC236}">
                <a16:creationId xmlns:a16="http://schemas.microsoft.com/office/drawing/2014/main" id="{D01FE1DE-97FF-7CDE-0396-1FE639B41E4B}"/>
              </a:ext>
            </a:extLst>
          </p:cNvPr>
          <p:cNvSpPr/>
          <p:nvPr/>
        </p:nvSpPr>
        <p:spPr>
          <a:xfrm>
            <a:off x="4724006" y="3220948"/>
            <a:ext cx="1332000" cy="13320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18" name="Ovál 17">
            <a:extLst>
              <a:ext uri="{FF2B5EF4-FFF2-40B4-BE49-F238E27FC236}">
                <a16:creationId xmlns:a16="http://schemas.microsoft.com/office/drawing/2014/main" id="{DBF09397-1E5E-109E-53CA-1575AEFE5BD4}"/>
              </a:ext>
            </a:extLst>
          </p:cNvPr>
          <p:cNvSpPr/>
          <p:nvPr/>
        </p:nvSpPr>
        <p:spPr>
          <a:xfrm>
            <a:off x="4544006" y="3031348"/>
            <a:ext cx="1692000" cy="169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19" name="Ovál 18">
            <a:extLst>
              <a:ext uri="{FF2B5EF4-FFF2-40B4-BE49-F238E27FC236}">
                <a16:creationId xmlns:a16="http://schemas.microsoft.com/office/drawing/2014/main" id="{00770B7A-1A17-404B-EEFE-2D3B906C89D7}"/>
              </a:ext>
            </a:extLst>
          </p:cNvPr>
          <p:cNvSpPr/>
          <p:nvPr/>
        </p:nvSpPr>
        <p:spPr>
          <a:xfrm>
            <a:off x="2852006" y="3211348"/>
            <a:ext cx="1332000" cy="13224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0" name="Ovál 19">
            <a:extLst>
              <a:ext uri="{FF2B5EF4-FFF2-40B4-BE49-F238E27FC236}">
                <a16:creationId xmlns:a16="http://schemas.microsoft.com/office/drawing/2014/main" id="{6A22C258-7E8C-287B-B7DE-3DEBB4B24F92}"/>
              </a:ext>
            </a:extLst>
          </p:cNvPr>
          <p:cNvSpPr/>
          <p:nvPr/>
        </p:nvSpPr>
        <p:spPr>
          <a:xfrm>
            <a:off x="6379112" y="3022948"/>
            <a:ext cx="1692000" cy="169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1" name="Ovál 20">
            <a:extLst>
              <a:ext uri="{FF2B5EF4-FFF2-40B4-BE49-F238E27FC236}">
                <a16:creationId xmlns:a16="http://schemas.microsoft.com/office/drawing/2014/main" id="{7BC2D988-D13F-23F5-C3E1-08888E9F7952}"/>
              </a:ext>
            </a:extLst>
          </p:cNvPr>
          <p:cNvSpPr/>
          <p:nvPr/>
        </p:nvSpPr>
        <p:spPr>
          <a:xfrm>
            <a:off x="6564412" y="3220948"/>
            <a:ext cx="1332000" cy="13320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2" name="Ovál 21">
            <a:extLst>
              <a:ext uri="{FF2B5EF4-FFF2-40B4-BE49-F238E27FC236}">
                <a16:creationId xmlns:a16="http://schemas.microsoft.com/office/drawing/2014/main" id="{A3D180F4-587D-037E-FD00-3FE507423A1E}"/>
              </a:ext>
            </a:extLst>
          </p:cNvPr>
          <p:cNvSpPr/>
          <p:nvPr/>
        </p:nvSpPr>
        <p:spPr>
          <a:xfrm>
            <a:off x="8195771" y="3044310"/>
            <a:ext cx="1692000" cy="169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3" name="Ovál 22">
            <a:extLst>
              <a:ext uri="{FF2B5EF4-FFF2-40B4-BE49-F238E27FC236}">
                <a16:creationId xmlns:a16="http://schemas.microsoft.com/office/drawing/2014/main" id="{D0C3C546-93AF-0511-A1EF-2C12B25D4A3C}"/>
              </a:ext>
            </a:extLst>
          </p:cNvPr>
          <p:cNvSpPr/>
          <p:nvPr/>
        </p:nvSpPr>
        <p:spPr>
          <a:xfrm>
            <a:off x="8381071" y="3242310"/>
            <a:ext cx="1332000" cy="13320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34" name="Ovál 33">
            <a:extLst>
              <a:ext uri="{FF2B5EF4-FFF2-40B4-BE49-F238E27FC236}">
                <a16:creationId xmlns:a16="http://schemas.microsoft.com/office/drawing/2014/main" id="{25BB5F8E-0BF5-CF27-1B47-F4037EAD9A65}"/>
              </a:ext>
            </a:extLst>
          </p:cNvPr>
          <p:cNvSpPr/>
          <p:nvPr/>
        </p:nvSpPr>
        <p:spPr>
          <a:xfrm>
            <a:off x="800006" y="4812276"/>
            <a:ext cx="1692000" cy="169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35" name="Ovál 34">
            <a:extLst>
              <a:ext uri="{FF2B5EF4-FFF2-40B4-BE49-F238E27FC236}">
                <a16:creationId xmlns:a16="http://schemas.microsoft.com/office/drawing/2014/main" id="{3E7AA5BC-09F1-BB88-F3B3-1E0FECA9C611}"/>
              </a:ext>
            </a:extLst>
          </p:cNvPr>
          <p:cNvSpPr/>
          <p:nvPr/>
        </p:nvSpPr>
        <p:spPr>
          <a:xfrm>
            <a:off x="985306" y="5010276"/>
            <a:ext cx="1332000" cy="13320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36" name="Ovál 35">
            <a:extLst>
              <a:ext uri="{FF2B5EF4-FFF2-40B4-BE49-F238E27FC236}">
                <a16:creationId xmlns:a16="http://schemas.microsoft.com/office/drawing/2014/main" id="{23DA3861-E525-0E16-034E-1649838EAF4B}"/>
              </a:ext>
            </a:extLst>
          </p:cNvPr>
          <p:cNvSpPr/>
          <p:nvPr/>
        </p:nvSpPr>
        <p:spPr>
          <a:xfrm>
            <a:off x="2672006" y="4830276"/>
            <a:ext cx="1692000" cy="169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37" name="Ovál 36">
            <a:extLst>
              <a:ext uri="{FF2B5EF4-FFF2-40B4-BE49-F238E27FC236}">
                <a16:creationId xmlns:a16="http://schemas.microsoft.com/office/drawing/2014/main" id="{261B4B2F-D5AF-D270-680D-BDABDAB2DA29}"/>
              </a:ext>
            </a:extLst>
          </p:cNvPr>
          <p:cNvSpPr/>
          <p:nvPr/>
        </p:nvSpPr>
        <p:spPr>
          <a:xfrm>
            <a:off x="4724006" y="5019876"/>
            <a:ext cx="1332000" cy="13320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38" name="Ovál 37">
            <a:extLst>
              <a:ext uri="{FF2B5EF4-FFF2-40B4-BE49-F238E27FC236}">
                <a16:creationId xmlns:a16="http://schemas.microsoft.com/office/drawing/2014/main" id="{0F7E5F0E-34A5-47CF-8434-69635C788F60}"/>
              </a:ext>
            </a:extLst>
          </p:cNvPr>
          <p:cNvSpPr/>
          <p:nvPr/>
        </p:nvSpPr>
        <p:spPr>
          <a:xfrm>
            <a:off x="4544006" y="4830276"/>
            <a:ext cx="1692000" cy="169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39" name="Ovál 38">
            <a:extLst>
              <a:ext uri="{FF2B5EF4-FFF2-40B4-BE49-F238E27FC236}">
                <a16:creationId xmlns:a16="http://schemas.microsoft.com/office/drawing/2014/main" id="{1D05A7F5-B0AA-080A-C317-A206EA0545B4}"/>
              </a:ext>
            </a:extLst>
          </p:cNvPr>
          <p:cNvSpPr/>
          <p:nvPr/>
        </p:nvSpPr>
        <p:spPr>
          <a:xfrm>
            <a:off x="2852006" y="5010276"/>
            <a:ext cx="1332000" cy="13224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40" name="Ovál 39">
            <a:extLst>
              <a:ext uri="{FF2B5EF4-FFF2-40B4-BE49-F238E27FC236}">
                <a16:creationId xmlns:a16="http://schemas.microsoft.com/office/drawing/2014/main" id="{1B7C0B1D-540F-5DC6-CFBB-D84B4116963B}"/>
              </a:ext>
            </a:extLst>
          </p:cNvPr>
          <p:cNvSpPr/>
          <p:nvPr/>
        </p:nvSpPr>
        <p:spPr>
          <a:xfrm>
            <a:off x="6379112" y="4821876"/>
            <a:ext cx="1692000" cy="169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41" name="Ovál 40">
            <a:extLst>
              <a:ext uri="{FF2B5EF4-FFF2-40B4-BE49-F238E27FC236}">
                <a16:creationId xmlns:a16="http://schemas.microsoft.com/office/drawing/2014/main" id="{3F4D51DA-0EF9-5BB0-F3BB-CE5DA169CE4D}"/>
              </a:ext>
            </a:extLst>
          </p:cNvPr>
          <p:cNvSpPr/>
          <p:nvPr/>
        </p:nvSpPr>
        <p:spPr>
          <a:xfrm>
            <a:off x="6564412" y="5019876"/>
            <a:ext cx="1332000" cy="13320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42" name="Ovál 41">
            <a:extLst>
              <a:ext uri="{FF2B5EF4-FFF2-40B4-BE49-F238E27FC236}">
                <a16:creationId xmlns:a16="http://schemas.microsoft.com/office/drawing/2014/main" id="{0F1F9163-EB29-1DD0-55E5-1932042A8871}"/>
              </a:ext>
            </a:extLst>
          </p:cNvPr>
          <p:cNvSpPr/>
          <p:nvPr/>
        </p:nvSpPr>
        <p:spPr>
          <a:xfrm>
            <a:off x="8195771" y="4843238"/>
            <a:ext cx="1692000" cy="169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43" name="Ovál 42">
            <a:extLst>
              <a:ext uri="{FF2B5EF4-FFF2-40B4-BE49-F238E27FC236}">
                <a16:creationId xmlns:a16="http://schemas.microsoft.com/office/drawing/2014/main" id="{FEB6F371-9986-54F7-EE7D-8ABF3DE66A7E}"/>
              </a:ext>
            </a:extLst>
          </p:cNvPr>
          <p:cNvSpPr/>
          <p:nvPr/>
        </p:nvSpPr>
        <p:spPr>
          <a:xfrm>
            <a:off x="8381071" y="5041238"/>
            <a:ext cx="1332000" cy="13320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8281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4157906" y="2591837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3" name="Ovál 2"/>
          <p:cNvSpPr/>
          <p:nvPr/>
        </p:nvSpPr>
        <p:spPr>
          <a:xfrm>
            <a:off x="4337906" y="2771837"/>
            <a:ext cx="2016000" cy="20160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740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>
            <a:extLst>
              <a:ext uri="{FF2B5EF4-FFF2-40B4-BE49-F238E27FC236}">
                <a16:creationId xmlns:a16="http://schemas.microsoft.com/office/drawing/2014/main" id="{4DACA4CE-2004-C796-9DF5-E5B1041E4B1E}"/>
              </a:ext>
            </a:extLst>
          </p:cNvPr>
          <p:cNvSpPr/>
          <p:nvPr/>
        </p:nvSpPr>
        <p:spPr>
          <a:xfrm>
            <a:off x="513006" y="1398037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3" name="Ovál 2">
            <a:extLst>
              <a:ext uri="{FF2B5EF4-FFF2-40B4-BE49-F238E27FC236}">
                <a16:creationId xmlns:a16="http://schemas.microsoft.com/office/drawing/2014/main" id="{0A9DDCDE-62CA-8743-73F8-8658E3F75AD9}"/>
              </a:ext>
            </a:extLst>
          </p:cNvPr>
          <p:cNvSpPr/>
          <p:nvPr/>
        </p:nvSpPr>
        <p:spPr>
          <a:xfrm>
            <a:off x="693006" y="1578037"/>
            <a:ext cx="2016000" cy="20160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83E40B9D-F50E-3A86-4AC9-CB3411077C9C}"/>
              </a:ext>
            </a:extLst>
          </p:cNvPr>
          <p:cNvSpPr/>
          <p:nvPr/>
        </p:nvSpPr>
        <p:spPr>
          <a:xfrm>
            <a:off x="2980106" y="1398037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933B2F1B-73DA-AC53-8519-AD451C06AC58}"/>
              </a:ext>
            </a:extLst>
          </p:cNvPr>
          <p:cNvSpPr/>
          <p:nvPr/>
        </p:nvSpPr>
        <p:spPr>
          <a:xfrm>
            <a:off x="3160106" y="1578037"/>
            <a:ext cx="2016000" cy="20160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692A50D6-AA83-1DB1-C901-6111D359D3DF}"/>
              </a:ext>
            </a:extLst>
          </p:cNvPr>
          <p:cNvSpPr/>
          <p:nvPr/>
        </p:nvSpPr>
        <p:spPr>
          <a:xfrm>
            <a:off x="5475112" y="1398037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78B748D0-F9DF-F4C6-7B26-EBDE4B30F12C}"/>
              </a:ext>
            </a:extLst>
          </p:cNvPr>
          <p:cNvSpPr/>
          <p:nvPr/>
        </p:nvSpPr>
        <p:spPr>
          <a:xfrm>
            <a:off x="5655112" y="1578037"/>
            <a:ext cx="2016000" cy="20160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E24674C9-4D91-4E0B-8309-7025361FBE08}"/>
              </a:ext>
            </a:extLst>
          </p:cNvPr>
          <p:cNvSpPr/>
          <p:nvPr/>
        </p:nvSpPr>
        <p:spPr>
          <a:xfrm>
            <a:off x="7964120" y="1398037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58436E7C-4395-3E01-A279-ED84B994CD6B}"/>
              </a:ext>
            </a:extLst>
          </p:cNvPr>
          <p:cNvSpPr/>
          <p:nvPr/>
        </p:nvSpPr>
        <p:spPr>
          <a:xfrm>
            <a:off x="8175518" y="1578037"/>
            <a:ext cx="2016000" cy="20160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A84BFACC-BC51-35F5-7949-6B03861A131E}"/>
              </a:ext>
            </a:extLst>
          </p:cNvPr>
          <p:cNvSpPr/>
          <p:nvPr/>
        </p:nvSpPr>
        <p:spPr>
          <a:xfrm>
            <a:off x="513006" y="3954037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820752E4-FB13-1434-4EDB-36B7DF263EE8}"/>
              </a:ext>
            </a:extLst>
          </p:cNvPr>
          <p:cNvSpPr/>
          <p:nvPr/>
        </p:nvSpPr>
        <p:spPr>
          <a:xfrm>
            <a:off x="693006" y="4134037"/>
            <a:ext cx="2016000" cy="20160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44AB2B3C-9837-9798-7CEA-D06DD2881DE1}"/>
              </a:ext>
            </a:extLst>
          </p:cNvPr>
          <p:cNvSpPr/>
          <p:nvPr/>
        </p:nvSpPr>
        <p:spPr>
          <a:xfrm>
            <a:off x="2980106" y="3954037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6D449497-79FC-03D6-BB53-DA6300731EDD}"/>
              </a:ext>
            </a:extLst>
          </p:cNvPr>
          <p:cNvSpPr/>
          <p:nvPr/>
        </p:nvSpPr>
        <p:spPr>
          <a:xfrm>
            <a:off x="3160106" y="4134037"/>
            <a:ext cx="2016000" cy="20160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119F477D-4CE4-220A-005F-30924C07DC09}"/>
              </a:ext>
            </a:extLst>
          </p:cNvPr>
          <p:cNvSpPr/>
          <p:nvPr/>
        </p:nvSpPr>
        <p:spPr>
          <a:xfrm>
            <a:off x="5475112" y="3954037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663C791C-AF7F-A270-CAA3-2929049E0C64}"/>
              </a:ext>
            </a:extLst>
          </p:cNvPr>
          <p:cNvSpPr/>
          <p:nvPr/>
        </p:nvSpPr>
        <p:spPr>
          <a:xfrm>
            <a:off x="5655112" y="4134037"/>
            <a:ext cx="2016000" cy="20160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16" name="Ovál 15">
            <a:extLst>
              <a:ext uri="{FF2B5EF4-FFF2-40B4-BE49-F238E27FC236}">
                <a16:creationId xmlns:a16="http://schemas.microsoft.com/office/drawing/2014/main" id="{75060C37-63C0-64A4-6169-01CF2102988E}"/>
              </a:ext>
            </a:extLst>
          </p:cNvPr>
          <p:cNvSpPr/>
          <p:nvPr/>
        </p:nvSpPr>
        <p:spPr>
          <a:xfrm>
            <a:off x="7964120" y="3954037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17" name="Ovál 16">
            <a:extLst>
              <a:ext uri="{FF2B5EF4-FFF2-40B4-BE49-F238E27FC236}">
                <a16:creationId xmlns:a16="http://schemas.microsoft.com/office/drawing/2014/main" id="{056BA3D5-583F-73FE-0EDE-BE44208101B8}"/>
              </a:ext>
            </a:extLst>
          </p:cNvPr>
          <p:cNvSpPr/>
          <p:nvPr/>
        </p:nvSpPr>
        <p:spPr>
          <a:xfrm>
            <a:off x="8175518" y="4134037"/>
            <a:ext cx="2016000" cy="20160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3041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76E6E76BE346347BE442CC6504CE833" ma:contentTypeVersion="17" ma:contentTypeDescription="Vytvoří nový dokument" ma:contentTypeScope="" ma:versionID="24e6218ed882112ef52b368c012eb27e">
  <xsd:schema xmlns:xsd="http://www.w3.org/2001/XMLSchema" xmlns:xs="http://www.w3.org/2001/XMLSchema" xmlns:p="http://schemas.microsoft.com/office/2006/metadata/properties" xmlns:ns2="d41bb076-0bae-4d9d-9d4d-3824cdc56c8d" xmlns:ns3="3b16826d-1b04-4b07-ace0-e82b808d3da1" targetNamespace="http://schemas.microsoft.com/office/2006/metadata/properties" ma:root="true" ma:fieldsID="52eef4888c09c672a90e320750670044" ns2:_="" ns3:_="">
    <xsd:import namespace="d41bb076-0bae-4d9d-9d4d-3824cdc56c8d"/>
    <xsd:import namespace="3b16826d-1b04-4b07-ace0-e82b808d3d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1bb076-0bae-4d9d-9d4d-3824cdc56c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Značky obrázků" ma:readOnly="false" ma:fieldId="{5cf76f15-5ced-4ddc-b409-7134ff3c332f}" ma:taxonomyMulti="true" ma:sspId="05144c32-5194-445f-8fa8-b47f4d440b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16826d-1b04-4b07-ace0-e82b808d3da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6b7e678-18f1-4412-98eb-f2832c25a9b8}" ma:internalName="TaxCatchAll" ma:showField="CatchAllData" ma:web="3b16826d-1b04-4b07-ace0-e82b808d3d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41bb076-0bae-4d9d-9d4d-3824cdc56c8d">
      <Terms xmlns="http://schemas.microsoft.com/office/infopath/2007/PartnerControls"/>
    </lcf76f155ced4ddcb4097134ff3c332f>
    <TaxCatchAll xmlns="3b16826d-1b04-4b07-ace0-e82b808d3da1" xsi:nil="true"/>
  </documentManagement>
</p:properties>
</file>

<file path=customXml/itemProps1.xml><?xml version="1.0" encoding="utf-8"?>
<ds:datastoreItem xmlns:ds="http://schemas.openxmlformats.org/officeDocument/2006/customXml" ds:itemID="{0E0EAA59-B475-42F0-8AE9-72732934F5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B752A9-5C29-465B-9911-F65CC5CCE6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1bb076-0bae-4d9d-9d4d-3824cdc56c8d"/>
    <ds:schemaRef ds:uri="3b16826d-1b04-4b07-ace0-e82b808d3d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CFE6394-4FB2-471F-897B-48D6D5FB1C15}">
  <ds:schemaRefs>
    <ds:schemaRef ds:uri="http://schemas.microsoft.com/office/2006/metadata/properties"/>
    <ds:schemaRef ds:uri="http://schemas.microsoft.com/office/infopath/2007/PartnerControls"/>
    <ds:schemaRef ds:uri="d41bb076-0bae-4d9d-9d4d-3824cdc56c8d"/>
    <ds:schemaRef ds:uri="3b16826d-1b04-4b07-ace0-e82b808d3da1"/>
  </ds:schemaRefs>
</ds:datastoreItem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Vlastní</PresentationFormat>
  <Paragraphs>0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UTB Zlín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Světlana Hrabinová</dc:creator>
  <cp:lastModifiedBy>Alena Kmochová</cp:lastModifiedBy>
  <cp:revision>2</cp:revision>
  <dcterms:created xsi:type="dcterms:W3CDTF">2019-07-08T15:56:19Z</dcterms:created>
  <dcterms:modified xsi:type="dcterms:W3CDTF">2023-10-18T12:31:39Z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0x010100F76E6E76BE346347BE442CC6504CE833</vt:lpwstr>
  </property>
  <property fmtid="{D5CDD505-2E9C-101B-9397-08002B2CF9AE}" pid="3" name="MediaServiceImageTags">
    <vt:lpwstr/>
  </property>
</Properties>
</file>